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3154ec5a7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2186b7eb1e44f7"/>
  </p:sldMasterIdLst>
  <p:sldIdLst>
    <p:sldId xmlns:r="http://schemas.openxmlformats.org/officeDocument/2006/relationships" id="256" r:id="R3a5bf45e289942bb"/>
    <p:sldId xmlns:r="http://schemas.openxmlformats.org/officeDocument/2006/relationships" id="257" r:id="Reb752dfcff604d0c"/>
    <p:sldId xmlns:r="http://schemas.openxmlformats.org/officeDocument/2006/relationships" id="258" r:id="R1266b782b8884301"/>
    <p:sldId xmlns:r="http://schemas.openxmlformats.org/officeDocument/2006/relationships" id="259" r:id="Rb4cefe05978f4000"/>
    <p:sldId xmlns:r="http://schemas.openxmlformats.org/officeDocument/2006/relationships" id="260" r:id="Rf8e477d6d5f84b9d"/>
    <p:sldId xmlns:r="http://schemas.openxmlformats.org/officeDocument/2006/relationships" id="261" r:id="R7dc14c367d4b4efd"/>
    <p:sldId xmlns:r="http://schemas.openxmlformats.org/officeDocument/2006/relationships" id="262" r:id="Rdcfb652a122844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186b7eb1e44f7" /><Relationship Type="http://schemas.openxmlformats.org/officeDocument/2006/relationships/slide" Target="/ppt/slides/slide1.xml" Id="R3a5bf45e289942bb" /><Relationship Type="http://schemas.openxmlformats.org/officeDocument/2006/relationships/slide" Target="/ppt/slides/slide2.xml" Id="Reb752dfcff604d0c" /><Relationship Type="http://schemas.openxmlformats.org/officeDocument/2006/relationships/slide" Target="/ppt/slides/slide3.xml" Id="R1266b782b8884301" /><Relationship Type="http://schemas.openxmlformats.org/officeDocument/2006/relationships/slide" Target="/ppt/slides/slide4.xml" Id="Rb4cefe05978f4000" /><Relationship Type="http://schemas.openxmlformats.org/officeDocument/2006/relationships/slide" Target="/ppt/slides/slide5.xml" Id="Rf8e477d6d5f84b9d" /><Relationship Type="http://schemas.openxmlformats.org/officeDocument/2006/relationships/slide" Target="/ppt/slides/slide6.xml" Id="R7dc14c367d4b4efd" /><Relationship Type="http://schemas.openxmlformats.org/officeDocument/2006/relationships/slide" Target="/ppt/slides/slide7.xml" Id="Rdcfb652a122844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47155ff48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ba8b0d344429f" /><Relationship Type="http://schemas.openxmlformats.org/officeDocument/2006/relationships/theme" Target="/ppt/slideMasters/theme/theme1.xml" Id="R9fd8c2e6773a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6ba8b0d344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3ced715d341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fee3902d241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71496cba1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9b2fb8264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6b439e294e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d0583c5af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e0519faac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GRAVDAHL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547 591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GRAVDAHL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Gravdahl, Havreslettskogen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3516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935 119 928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