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52106a205a45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79c9fe9faf4f2a"/>
  </p:sldMasterIdLst>
  <p:sldIdLst>
    <p:sldId xmlns:r="http://schemas.openxmlformats.org/officeDocument/2006/relationships" id="256" r:id="R8829e5c2b1c941d5"/>
    <p:sldId xmlns:r="http://schemas.openxmlformats.org/officeDocument/2006/relationships" id="257" r:id="R5067b2f95c484616"/>
    <p:sldId xmlns:r="http://schemas.openxmlformats.org/officeDocument/2006/relationships" id="258" r:id="Rfe8af4ee1a1d455d"/>
    <p:sldId xmlns:r="http://schemas.openxmlformats.org/officeDocument/2006/relationships" id="259" r:id="R1a3b53a4c0044de4"/>
    <p:sldId xmlns:r="http://schemas.openxmlformats.org/officeDocument/2006/relationships" id="260" r:id="R8efcbf7dd0e747aa"/>
    <p:sldId xmlns:r="http://schemas.openxmlformats.org/officeDocument/2006/relationships" id="261" r:id="Rde389c6ab69b459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79c9fe9faf4f2a" /><Relationship Type="http://schemas.openxmlformats.org/officeDocument/2006/relationships/slide" Target="/ppt/slides/slide1.xml" Id="R8829e5c2b1c941d5" /><Relationship Type="http://schemas.openxmlformats.org/officeDocument/2006/relationships/slide" Target="/ppt/slides/slide2.xml" Id="R5067b2f95c484616" /><Relationship Type="http://schemas.openxmlformats.org/officeDocument/2006/relationships/slide" Target="/ppt/slides/slide3.xml" Id="Rfe8af4ee1a1d455d" /><Relationship Type="http://schemas.openxmlformats.org/officeDocument/2006/relationships/slide" Target="/ppt/slides/slide4.xml" Id="R1a3b53a4c0044de4" /><Relationship Type="http://schemas.openxmlformats.org/officeDocument/2006/relationships/slide" Target="/ppt/slides/slide5.xml" Id="R8efcbf7dd0e747aa" /><Relationship Type="http://schemas.openxmlformats.org/officeDocument/2006/relationships/slide" Target="/ppt/slides/slide6.xml" Id="Rde389c6ab69b459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e23fe2e7f74cf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99d3ef3c8e48d4" /><Relationship Type="http://schemas.openxmlformats.org/officeDocument/2006/relationships/theme" Target="/ppt/slideMasters/theme/theme1.xml" Id="R4eb0d4fd7043463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99d3ef3c8e48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12e8f7b0b1422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c01124fd204c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d7b453c44148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393568296747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6380e01d2b46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d8c388f58149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NFH 250250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NFH 250250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NFH 250250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NFH 250250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NFH 250250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NFH 250250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Nytt Foretak AS, Tjuvholmen allé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935 121 663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NFH 250250 AS</a:t>
            </a:r>
          </a:p>
        </p:txBody>
      </p:sp>
    </p:spTree>
  </p:cSld>
  <p:clrMapOvr>
    <a:masterClrMapping xmlns:a="http://schemas.openxmlformats.org/drawingml/2006/main"/>
  </p:clrMapOvr>
</p:sld>
</file>