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8db064695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e5a4c85a34bdb"/>
  </p:sldMasterIdLst>
  <p:sldIdLst>
    <p:sldId xmlns:r="http://schemas.openxmlformats.org/officeDocument/2006/relationships" id="256" r:id="R81ffaa10b98641e9"/>
    <p:sldId xmlns:r="http://schemas.openxmlformats.org/officeDocument/2006/relationships" id="257" r:id="R4f3691222b624f4e"/>
    <p:sldId xmlns:r="http://schemas.openxmlformats.org/officeDocument/2006/relationships" id="258" r:id="R8a6220be2f0148c1"/>
    <p:sldId xmlns:r="http://schemas.openxmlformats.org/officeDocument/2006/relationships" id="259" r:id="R520a827f9f454edf"/>
    <p:sldId xmlns:r="http://schemas.openxmlformats.org/officeDocument/2006/relationships" id="260" r:id="Re643b592d28c44ba"/>
    <p:sldId xmlns:r="http://schemas.openxmlformats.org/officeDocument/2006/relationships" id="261" r:id="Rf2731e3dce93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e5a4c85a34bdb" /><Relationship Type="http://schemas.openxmlformats.org/officeDocument/2006/relationships/slide" Target="/ppt/slides/slide1.xml" Id="R81ffaa10b98641e9" /><Relationship Type="http://schemas.openxmlformats.org/officeDocument/2006/relationships/slide" Target="/ppt/slides/slide2.xml" Id="R4f3691222b624f4e" /><Relationship Type="http://schemas.openxmlformats.org/officeDocument/2006/relationships/slide" Target="/ppt/slides/slide3.xml" Id="R8a6220be2f0148c1" /><Relationship Type="http://schemas.openxmlformats.org/officeDocument/2006/relationships/slide" Target="/ppt/slides/slide4.xml" Id="R520a827f9f454edf" /><Relationship Type="http://schemas.openxmlformats.org/officeDocument/2006/relationships/slide" Target="/ppt/slides/slide5.xml" Id="Re643b592d28c44ba" /><Relationship Type="http://schemas.openxmlformats.org/officeDocument/2006/relationships/slide" Target="/ppt/slides/slide6.xml" Id="Rf2731e3dce93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a650f2758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22d686014453" /><Relationship Type="http://schemas.openxmlformats.org/officeDocument/2006/relationships/theme" Target="/ppt/slideMasters/theme/theme1.xml" Id="Rfce7e2cbd30f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922d68601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b45d24611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fa7c7af1e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ca9ecb5b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81723ea7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2d6d971c9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bbec50066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ARNESEN FRØHAUG BETONGENTREPRENØR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FRØHAUG BETONGENTREPRENØR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105 822 395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9 185 864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34 707 902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935 130 778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