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a9d8fba37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6827da7544a5f"/>
  </p:sldMasterIdLst>
  <p:sldIdLst>
    <p:sldId xmlns:r="http://schemas.openxmlformats.org/officeDocument/2006/relationships" id="256" r:id="Rd4a99353985142f5"/>
    <p:sldId xmlns:r="http://schemas.openxmlformats.org/officeDocument/2006/relationships" id="257" r:id="R26c89c4437fe4ad9"/>
    <p:sldId xmlns:r="http://schemas.openxmlformats.org/officeDocument/2006/relationships" id="258" r:id="R2cea8b83db844d96"/>
    <p:sldId xmlns:r="http://schemas.openxmlformats.org/officeDocument/2006/relationships" id="259" r:id="R33188a3364664b82"/>
    <p:sldId xmlns:r="http://schemas.openxmlformats.org/officeDocument/2006/relationships" id="260" r:id="R61449c7d6b54446e"/>
    <p:sldId xmlns:r="http://schemas.openxmlformats.org/officeDocument/2006/relationships" id="261" r:id="Rff3cd0611594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6827da7544a5f" /><Relationship Type="http://schemas.openxmlformats.org/officeDocument/2006/relationships/slide" Target="/ppt/slides/slide1.xml" Id="Rd4a99353985142f5" /><Relationship Type="http://schemas.openxmlformats.org/officeDocument/2006/relationships/slide" Target="/ppt/slides/slide2.xml" Id="R26c89c4437fe4ad9" /><Relationship Type="http://schemas.openxmlformats.org/officeDocument/2006/relationships/slide" Target="/ppt/slides/slide3.xml" Id="R2cea8b83db844d96" /><Relationship Type="http://schemas.openxmlformats.org/officeDocument/2006/relationships/slide" Target="/ppt/slides/slide4.xml" Id="R33188a3364664b82" /><Relationship Type="http://schemas.openxmlformats.org/officeDocument/2006/relationships/slide" Target="/ppt/slides/slide5.xml" Id="R61449c7d6b54446e" /><Relationship Type="http://schemas.openxmlformats.org/officeDocument/2006/relationships/slide" Target="/ppt/slides/slide6.xml" Id="Rff3cd0611594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0ac71eb98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38d02d96487c" /><Relationship Type="http://schemas.openxmlformats.org/officeDocument/2006/relationships/theme" Target="/ppt/slideMasters/theme/theme1.xml" Id="Racc9c41cd352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e38d02d96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659da171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da11b7c8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c187e429f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c09abdaa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12d7fd4e5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6b5325bc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FINNSNES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07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firmapost@finnsnes-hotell.no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935 134 609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HOTELL AS</a:t>
            </a:r>
          </a:p>
        </p:txBody>
      </p:sp>
    </p:spTree>
  </p:cSld>
  <p:clrMapOvr>
    <a:masterClrMapping xmlns:a="http://schemas.openxmlformats.org/drawingml/2006/main"/>
  </p:clrMapOvr>
</p:sld>
</file>