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3c186403274e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4b4b6efe4e4c55"/>
  </p:sldMasterIdLst>
  <p:sldIdLst>
    <p:sldId xmlns:r="http://schemas.openxmlformats.org/officeDocument/2006/relationships" id="256" r:id="R0639c868eaa54039"/>
    <p:sldId xmlns:r="http://schemas.openxmlformats.org/officeDocument/2006/relationships" id="257" r:id="Rc7c5218a5c954d9e"/>
    <p:sldId xmlns:r="http://schemas.openxmlformats.org/officeDocument/2006/relationships" id="258" r:id="R502209d7553a499f"/>
    <p:sldId xmlns:r="http://schemas.openxmlformats.org/officeDocument/2006/relationships" id="259" r:id="Rd5bcd01f8c144e83"/>
    <p:sldId xmlns:r="http://schemas.openxmlformats.org/officeDocument/2006/relationships" id="260" r:id="Red7add57cebf4b55"/>
    <p:sldId xmlns:r="http://schemas.openxmlformats.org/officeDocument/2006/relationships" id="261" r:id="R449d660fd0bf45c1"/>
    <p:sldId xmlns:r="http://schemas.openxmlformats.org/officeDocument/2006/relationships" id="262" r:id="Rd797e3ec281d46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4b4b6efe4e4c55" /><Relationship Type="http://schemas.openxmlformats.org/officeDocument/2006/relationships/slide" Target="/ppt/slides/slide1.xml" Id="R0639c868eaa54039" /><Relationship Type="http://schemas.openxmlformats.org/officeDocument/2006/relationships/slide" Target="/ppt/slides/slide2.xml" Id="Rc7c5218a5c954d9e" /><Relationship Type="http://schemas.openxmlformats.org/officeDocument/2006/relationships/slide" Target="/ppt/slides/slide3.xml" Id="R502209d7553a499f" /><Relationship Type="http://schemas.openxmlformats.org/officeDocument/2006/relationships/slide" Target="/ppt/slides/slide4.xml" Id="Rd5bcd01f8c144e83" /><Relationship Type="http://schemas.openxmlformats.org/officeDocument/2006/relationships/slide" Target="/ppt/slides/slide5.xml" Id="Red7add57cebf4b55" /><Relationship Type="http://schemas.openxmlformats.org/officeDocument/2006/relationships/slide" Target="/ppt/slides/slide6.xml" Id="R449d660fd0bf45c1" /><Relationship Type="http://schemas.openxmlformats.org/officeDocument/2006/relationships/slide" Target="/ppt/slides/slide7.xml" Id="Rd797e3ec281d46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cc328345e04a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1d399f2d54e15" /><Relationship Type="http://schemas.openxmlformats.org/officeDocument/2006/relationships/theme" Target="/ppt/slideMasters/theme/theme1.xml" Id="R80486c2ff75b4a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01d399f2d54e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abcb6d85241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dcf2852ab49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08f731f004c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aead105fbf43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edc349324140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79a67228c74e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4dcd953314d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FINNSNES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FINNSNES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FINNSNES HOTELL AS ble etablert [år] og holder til i Finnsnes.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FINNSNES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FINNSNES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FINNSNES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20 859 228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3 453 766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2 453 732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14 168 028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25 413 085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FINNSNES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SAGA HOTELL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TROMSØ TRAVEL HOTEL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FINNSNES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9300 Finnsnes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87 07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firmapost@finnsnes-hotell.no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935 134 609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FINNSNES HOTELL AS</a:t>
            </a:r>
          </a:p>
        </p:txBody>
      </p:sp>
    </p:spTree>
  </p:cSld>
  <p:clrMapOvr>
    <a:masterClrMapping xmlns:a="http://schemas.openxmlformats.org/drawingml/2006/main"/>
  </p:clrMapOvr>
</p:sld>
</file>