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65663d79394c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5fa7d8641c472c"/>
  </p:sldMasterIdLst>
  <p:sldIdLst>
    <p:sldId xmlns:r="http://schemas.openxmlformats.org/officeDocument/2006/relationships" id="256" r:id="R149b3d8edf784297"/>
    <p:sldId xmlns:r="http://schemas.openxmlformats.org/officeDocument/2006/relationships" id="257" r:id="Re53fc26898644f3d"/>
    <p:sldId xmlns:r="http://schemas.openxmlformats.org/officeDocument/2006/relationships" id="258" r:id="R1b48dd0f8d3649f1"/>
    <p:sldId xmlns:r="http://schemas.openxmlformats.org/officeDocument/2006/relationships" id="259" r:id="Rbce6813694f44f6f"/>
    <p:sldId xmlns:r="http://schemas.openxmlformats.org/officeDocument/2006/relationships" id="260" r:id="R1ce0317ca55d415e"/>
    <p:sldId xmlns:r="http://schemas.openxmlformats.org/officeDocument/2006/relationships" id="261" r:id="R1cf7c127d5db462e"/>
    <p:sldId xmlns:r="http://schemas.openxmlformats.org/officeDocument/2006/relationships" id="262" r:id="R12fa22ab9e314f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fa7d8641c472c" /><Relationship Type="http://schemas.openxmlformats.org/officeDocument/2006/relationships/slide" Target="/ppt/slides/slide1.xml" Id="R149b3d8edf784297" /><Relationship Type="http://schemas.openxmlformats.org/officeDocument/2006/relationships/slide" Target="/ppt/slides/slide2.xml" Id="Re53fc26898644f3d" /><Relationship Type="http://schemas.openxmlformats.org/officeDocument/2006/relationships/slide" Target="/ppt/slides/slide3.xml" Id="R1b48dd0f8d3649f1" /><Relationship Type="http://schemas.openxmlformats.org/officeDocument/2006/relationships/slide" Target="/ppt/slides/slide4.xml" Id="Rbce6813694f44f6f" /><Relationship Type="http://schemas.openxmlformats.org/officeDocument/2006/relationships/slide" Target="/ppt/slides/slide5.xml" Id="R1ce0317ca55d415e" /><Relationship Type="http://schemas.openxmlformats.org/officeDocument/2006/relationships/slide" Target="/ppt/slides/slide6.xml" Id="R1cf7c127d5db462e" /><Relationship Type="http://schemas.openxmlformats.org/officeDocument/2006/relationships/slide" Target="/ppt/slides/slide7.xml" Id="R12fa22ab9e314f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666a036ca4a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aea11f594459a" /><Relationship Type="http://schemas.openxmlformats.org/officeDocument/2006/relationships/theme" Target="/ppt/slideMasters/theme/theme1.xml" Id="Rffd274be63ab45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caea11f59445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2c9e38f0d44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61da6664d48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38388bb2a47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066f6a06d4f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dbb310ce742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c5f463a6f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6ebb3a8ea4d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HIGH KITES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KITES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HIGH KITES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KITES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KITES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KITES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350 569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533 515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KITES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HIGH KITES HOLDING AS  –  50,7 %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2A INVESTMENTS AS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ABBAS EIENDOM AS  –  24,7 %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KITES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Stordamsnaret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935 142 261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KITES REGNSKAP OSLO AS</a:t>
            </a:r>
          </a:p>
        </p:txBody>
      </p:sp>
    </p:spTree>
  </p:cSld>
  <p:clrMapOvr>
    <a:masterClrMapping xmlns:a="http://schemas.openxmlformats.org/drawingml/2006/main"/>
  </p:clrMapOvr>
</p:sld>
</file>