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e1aa6523a14d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d8f4af1616438d"/>
  </p:sldMasterIdLst>
  <p:sldIdLst>
    <p:sldId xmlns:r="http://schemas.openxmlformats.org/officeDocument/2006/relationships" id="256" r:id="R7b464a97506747e7"/>
    <p:sldId xmlns:r="http://schemas.openxmlformats.org/officeDocument/2006/relationships" id="257" r:id="R90dcb76ffc5a426c"/>
    <p:sldId xmlns:r="http://schemas.openxmlformats.org/officeDocument/2006/relationships" id="258" r:id="R84a29d18c0794136"/>
    <p:sldId xmlns:r="http://schemas.openxmlformats.org/officeDocument/2006/relationships" id="259" r:id="R6cbbcdb8a9cf4abc"/>
    <p:sldId xmlns:r="http://schemas.openxmlformats.org/officeDocument/2006/relationships" id="260" r:id="R52374c70d78f4853"/>
    <p:sldId xmlns:r="http://schemas.openxmlformats.org/officeDocument/2006/relationships" id="261" r:id="R46e18b71dfa1430d"/>
    <p:sldId xmlns:r="http://schemas.openxmlformats.org/officeDocument/2006/relationships" id="262" r:id="Rf0a8ebb2aeab42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d8f4af1616438d" /><Relationship Type="http://schemas.openxmlformats.org/officeDocument/2006/relationships/slide" Target="/ppt/slides/slide1.xml" Id="R7b464a97506747e7" /><Relationship Type="http://schemas.openxmlformats.org/officeDocument/2006/relationships/slide" Target="/ppt/slides/slide2.xml" Id="R90dcb76ffc5a426c" /><Relationship Type="http://schemas.openxmlformats.org/officeDocument/2006/relationships/slide" Target="/ppt/slides/slide3.xml" Id="R84a29d18c0794136" /><Relationship Type="http://schemas.openxmlformats.org/officeDocument/2006/relationships/slide" Target="/ppt/slides/slide4.xml" Id="R6cbbcdb8a9cf4abc" /><Relationship Type="http://schemas.openxmlformats.org/officeDocument/2006/relationships/slide" Target="/ppt/slides/slide5.xml" Id="R52374c70d78f4853" /><Relationship Type="http://schemas.openxmlformats.org/officeDocument/2006/relationships/slide" Target="/ppt/slides/slide6.xml" Id="R46e18b71dfa1430d" /><Relationship Type="http://schemas.openxmlformats.org/officeDocument/2006/relationships/slide" Target="/ppt/slides/slide7.xml" Id="Rf0a8ebb2aeab42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83a14a3b1545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25e7642dd4376" /><Relationship Type="http://schemas.openxmlformats.org/officeDocument/2006/relationships/theme" Target="/ppt/slideMasters/theme/theme1.xml" Id="R34888d2da26645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a25e7642dd43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319ceee5514f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ce0319a91b4b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1d666c612b4e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b3a1355f949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d0cd7ac0a14d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1b4c671804a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d33f5e6334f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BIANCULLI INFLUENCE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BIANCULLI INFLUENCE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BIANCULLI INFLUENCE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BIANCULLI INFLUENCE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BIANCULLI INFLUENCE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BIANCULLI INFLUENCE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299 389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39 956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227 976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BIANCULLI INFLUENCE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ANTONIO ALESSANDRO BIANCULLI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BIANCULLI INFLUENCE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935 152 607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BIANCULLI INFLUENCE AS</a:t>
            </a:r>
          </a:p>
        </p:txBody>
      </p:sp>
    </p:spTree>
  </p:cSld>
  <p:clrMapOvr>
    <a:masterClrMapping xmlns:a="http://schemas.openxmlformats.org/drawingml/2006/main"/>
  </p:clrMapOvr>
</p:sld>
</file>