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f563f1169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5b11d2f414a40"/>
  </p:sldMasterIdLst>
  <p:sldIdLst>
    <p:sldId xmlns:r="http://schemas.openxmlformats.org/officeDocument/2006/relationships" id="256" r:id="R8dc4f6f1e810469f"/>
    <p:sldId xmlns:r="http://schemas.openxmlformats.org/officeDocument/2006/relationships" id="257" r:id="Rd5b44f611d8f4830"/>
    <p:sldId xmlns:r="http://schemas.openxmlformats.org/officeDocument/2006/relationships" id="258" r:id="Rf85570df9cdf484a"/>
    <p:sldId xmlns:r="http://schemas.openxmlformats.org/officeDocument/2006/relationships" id="259" r:id="R86293a684b124c49"/>
    <p:sldId xmlns:r="http://schemas.openxmlformats.org/officeDocument/2006/relationships" id="260" r:id="Rded873768f5a434b"/>
    <p:sldId xmlns:r="http://schemas.openxmlformats.org/officeDocument/2006/relationships" id="261" r:id="R2fd0e6c77f664319"/>
    <p:sldId xmlns:r="http://schemas.openxmlformats.org/officeDocument/2006/relationships" id="262" r:id="R6d6e4f100f08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5b11d2f414a40" /><Relationship Type="http://schemas.openxmlformats.org/officeDocument/2006/relationships/slide" Target="/ppt/slides/slide1.xml" Id="R8dc4f6f1e810469f" /><Relationship Type="http://schemas.openxmlformats.org/officeDocument/2006/relationships/slide" Target="/ppt/slides/slide2.xml" Id="Rd5b44f611d8f4830" /><Relationship Type="http://schemas.openxmlformats.org/officeDocument/2006/relationships/slide" Target="/ppt/slides/slide3.xml" Id="Rf85570df9cdf484a" /><Relationship Type="http://schemas.openxmlformats.org/officeDocument/2006/relationships/slide" Target="/ppt/slides/slide4.xml" Id="R86293a684b124c49" /><Relationship Type="http://schemas.openxmlformats.org/officeDocument/2006/relationships/slide" Target="/ppt/slides/slide5.xml" Id="Rded873768f5a434b" /><Relationship Type="http://schemas.openxmlformats.org/officeDocument/2006/relationships/slide" Target="/ppt/slides/slide6.xml" Id="R2fd0e6c77f664319" /><Relationship Type="http://schemas.openxmlformats.org/officeDocument/2006/relationships/slide" Target="/ppt/slides/slide7.xml" Id="R6d6e4f100f08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7f0babd06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27b93099a41c9" /><Relationship Type="http://schemas.openxmlformats.org/officeDocument/2006/relationships/theme" Target="/ppt/slideMasters/theme/theme1.xml" Id="Rd27169063afb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27b93099a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37aa0454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03355dd5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fa5ff267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bf04a96e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86cde33f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841dbe87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8e3d3a1ca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BERG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ANITA KRISTOFFERSEN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KILINC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KRISTOFFERSEN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