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e127e5a336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2a594810364897"/>
  </p:sldMasterIdLst>
  <p:sldIdLst>
    <p:sldId xmlns:r="http://schemas.openxmlformats.org/officeDocument/2006/relationships" id="256" r:id="Rd6a0f1ebed09427b"/>
    <p:sldId xmlns:r="http://schemas.openxmlformats.org/officeDocument/2006/relationships" id="257" r:id="Rd0eca831748a4966"/>
    <p:sldId xmlns:r="http://schemas.openxmlformats.org/officeDocument/2006/relationships" id="258" r:id="Rbaffaa6eca9d4eea"/>
    <p:sldId xmlns:r="http://schemas.openxmlformats.org/officeDocument/2006/relationships" id="259" r:id="Ra5f4d41864614303"/>
    <p:sldId xmlns:r="http://schemas.openxmlformats.org/officeDocument/2006/relationships" id="260" r:id="Rd7dfdd81f83642f1"/>
    <p:sldId xmlns:r="http://schemas.openxmlformats.org/officeDocument/2006/relationships" id="261" r:id="R13238ed5fe0b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a594810364897" /><Relationship Type="http://schemas.openxmlformats.org/officeDocument/2006/relationships/slide" Target="/ppt/slides/slide1.xml" Id="Rd6a0f1ebed09427b" /><Relationship Type="http://schemas.openxmlformats.org/officeDocument/2006/relationships/slide" Target="/ppt/slides/slide2.xml" Id="Rd0eca831748a4966" /><Relationship Type="http://schemas.openxmlformats.org/officeDocument/2006/relationships/slide" Target="/ppt/slides/slide3.xml" Id="Rbaffaa6eca9d4eea" /><Relationship Type="http://schemas.openxmlformats.org/officeDocument/2006/relationships/slide" Target="/ppt/slides/slide4.xml" Id="Ra5f4d41864614303" /><Relationship Type="http://schemas.openxmlformats.org/officeDocument/2006/relationships/slide" Target="/ppt/slides/slide5.xml" Id="Rd7dfdd81f83642f1" /><Relationship Type="http://schemas.openxmlformats.org/officeDocument/2006/relationships/slide" Target="/ppt/slides/slide6.xml" Id="R13238ed5fe0b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3ee22680d48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de947e53f45f3" /><Relationship Type="http://schemas.openxmlformats.org/officeDocument/2006/relationships/theme" Target="/ppt/slideMasters/theme/theme1.xml" Id="R641f73c56e8d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de947e53f45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12f8f98b2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f6f3d724449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c70c1723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e1909639e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ba10aa0e7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22dce13b7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L.O HOLDING AS</a:t>
            </a:r>
          </a:p>
        </p:txBody>
      </p:sp>
    </p:spTree>
  </p:cSld>
  <p:clrMapOvr>
    <a:masterClrMapping xmlns:a="http://schemas.openxmlformats.org/drawingml/2006/main"/>
  </p:clrMapOvr>
</p:sld>
</file>