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ba507df65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691216ff14591"/>
  </p:sldMasterIdLst>
  <p:sldIdLst>
    <p:sldId xmlns:r="http://schemas.openxmlformats.org/officeDocument/2006/relationships" id="256" r:id="Rf626a53205004ac1"/>
    <p:sldId xmlns:r="http://schemas.openxmlformats.org/officeDocument/2006/relationships" id="257" r:id="R5f54610d25bc47b5"/>
    <p:sldId xmlns:r="http://schemas.openxmlformats.org/officeDocument/2006/relationships" id="258" r:id="Rd58f004aae114489"/>
    <p:sldId xmlns:r="http://schemas.openxmlformats.org/officeDocument/2006/relationships" id="259" r:id="Rcecffc6fce0f477e"/>
    <p:sldId xmlns:r="http://schemas.openxmlformats.org/officeDocument/2006/relationships" id="260" r:id="R1b8b729cc7c245ae"/>
    <p:sldId xmlns:r="http://schemas.openxmlformats.org/officeDocument/2006/relationships" id="261" r:id="Rf755b611418d4ff1"/>
    <p:sldId xmlns:r="http://schemas.openxmlformats.org/officeDocument/2006/relationships" id="262" r:id="Rc215649e64ed45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691216ff14591" /><Relationship Type="http://schemas.openxmlformats.org/officeDocument/2006/relationships/slide" Target="/ppt/slides/slide1.xml" Id="Rf626a53205004ac1" /><Relationship Type="http://schemas.openxmlformats.org/officeDocument/2006/relationships/slide" Target="/ppt/slides/slide2.xml" Id="R5f54610d25bc47b5" /><Relationship Type="http://schemas.openxmlformats.org/officeDocument/2006/relationships/slide" Target="/ppt/slides/slide3.xml" Id="Rd58f004aae114489" /><Relationship Type="http://schemas.openxmlformats.org/officeDocument/2006/relationships/slide" Target="/ppt/slides/slide4.xml" Id="Rcecffc6fce0f477e" /><Relationship Type="http://schemas.openxmlformats.org/officeDocument/2006/relationships/slide" Target="/ppt/slides/slide5.xml" Id="R1b8b729cc7c245ae" /><Relationship Type="http://schemas.openxmlformats.org/officeDocument/2006/relationships/slide" Target="/ppt/slides/slide6.xml" Id="Rf755b611418d4ff1" /><Relationship Type="http://schemas.openxmlformats.org/officeDocument/2006/relationships/slide" Target="/ppt/slides/slide7.xml" Id="Rc215649e64ed45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4d6d423d8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d9f4f47fb49ec" /><Relationship Type="http://schemas.openxmlformats.org/officeDocument/2006/relationships/theme" Target="/ppt/slideMasters/theme/theme1.xml" Id="R4939cc7ff0aa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0d9f4f47fb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42597d3a541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d935b0ca54c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ac1821cf14a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8aa4eb2bd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e0e10eb6d49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5ae640789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69a298d68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L.O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ØVERENG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