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7c0668abbd3490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be0df7f36b445d0"/>
  </p:sldMasterIdLst>
  <p:sldIdLst>
    <p:sldId xmlns:r="http://schemas.openxmlformats.org/officeDocument/2006/relationships" id="256" r:id="Rdd83827ce51949f0"/>
    <p:sldId xmlns:r="http://schemas.openxmlformats.org/officeDocument/2006/relationships" id="257" r:id="R50d6104c32db4d64"/>
    <p:sldId xmlns:r="http://schemas.openxmlformats.org/officeDocument/2006/relationships" id="258" r:id="Ra05f9cb99237477c"/>
    <p:sldId xmlns:r="http://schemas.openxmlformats.org/officeDocument/2006/relationships" id="259" r:id="Rb07870984ded40db"/>
    <p:sldId xmlns:r="http://schemas.openxmlformats.org/officeDocument/2006/relationships" id="260" r:id="R22dac663db834450"/>
    <p:sldId xmlns:r="http://schemas.openxmlformats.org/officeDocument/2006/relationships" id="261" r:id="R86ebd50c2aec4d3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e0df7f36b445d0" /><Relationship Type="http://schemas.openxmlformats.org/officeDocument/2006/relationships/slide" Target="/ppt/slides/slide1.xml" Id="Rdd83827ce51949f0" /><Relationship Type="http://schemas.openxmlformats.org/officeDocument/2006/relationships/slide" Target="/ppt/slides/slide2.xml" Id="R50d6104c32db4d64" /><Relationship Type="http://schemas.openxmlformats.org/officeDocument/2006/relationships/slide" Target="/ppt/slides/slide3.xml" Id="Ra05f9cb99237477c" /><Relationship Type="http://schemas.openxmlformats.org/officeDocument/2006/relationships/slide" Target="/ppt/slides/slide4.xml" Id="Rb07870984ded40db" /><Relationship Type="http://schemas.openxmlformats.org/officeDocument/2006/relationships/slide" Target="/ppt/slides/slide5.xml" Id="R22dac663db834450" /><Relationship Type="http://schemas.openxmlformats.org/officeDocument/2006/relationships/slide" Target="/ppt/slides/slide6.xml" Id="R86ebd50c2aec4d3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43de8aea7c464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b4ad3ddb924b8a" /><Relationship Type="http://schemas.openxmlformats.org/officeDocument/2006/relationships/theme" Target="/ppt/slideMasters/theme/theme1.xml" Id="R178455ddde0849e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6b4ad3ddb924b8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e621533dc343a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d2c338c06b437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59a4f27c614f3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eb45b593094e9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31e715136a4de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4cb4c95a9549c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 BØ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BØ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 BØ HOLDING AS ble etablert [år] og holder til i Nærbø.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BØ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BØ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BØ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 BØ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BØ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Storægrå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4365 Nærbø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935 180 813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BØ HOLDING AS</a:t>
            </a:r>
          </a:p>
        </p:txBody>
      </p:sp>
    </p:spTree>
  </p:cSld>
  <p:clrMapOvr>
    <a:masterClrMapping xmlns:a="http://schemas.openxmlformats.org/drawingml/2006/main"/>
  </p:clrMapOvr>
</p:sld>
</file>