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72204a0f1b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fb9c3d568c40b9"/>
  </p:sldMasterIdLst>
  <p:sldIdLst>
    <p:sldId xmlns:r="http://schemas.openxmlformats.org/officeDocument/2006/relationships" id="256" r:id="Rbf7fc53e92d246fc"/>
    <p:sldId xmlns:r="http://schemas.openxmlformats.org/officeDocument/2006/relationships" id="257" r:id="R531f02c1321e43ff"/>
    <p:sldId xmlns:r="http://schemas.openxmlformats.org/officeDocument/2006/relationships" id="258" r:id="R3cd33b83c0af4e03"/>
    <p:sldId xmlns:r="http://schemas.openxmlformats.org/officeDocument/2006/relationships" id="259" r:id="Rb2fcf26b035d4358"/>
    <p:sldId xmlns:r="http://schemas.openxmlformats.org/officeDocument/2006/relationships" id="260" r:id="Rc44100fcb2664166"/>
    <p:sldId xmlns:r="http://schemas.openxmlformats.org/officeDocument/2006/relationships" id="261" r:id="Rf5a3cae3b1a9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b9c3d568c40b9" /><Relationship Type="http://schemas.openxmlformats.org/officeDocument/2006/relationships/slide" Target="/ppt/slides/slide1.xml" Id="Rbf7fc53e92d246fc" /><Relationship Type="http://schemas.openxmlformats.org/officeDocument/2006/relationships/slide" Target="/ppt/slides/slide2.xml" Id="R531f02c1321e43ff" /><Relationship Type="http://schemas.openxmlformats.org/officeDocument/2006/relationships/slide" Target="/ppt/slides/slide3.xml" Id="R3cd33b83c0af4e03" /><Relationship Type="http://schemas.openxmlformats.org/officeDocument/2006/relationships/slide" Target="/ppt/slides/slide4.xml" Id="Rb2fcf26b035d4358" /><Relationship Type="http://schemas.openxmlformats.org/officeDocument/2006/relationships/slide" Target="/ppt/slides/slide5.xml" Id="Rc44100fcb2664166" /><Relationship Type="http://schemas.openxmlformats.org/officeDocument/2006/relationships/slide" Target="/ppt/slides/slide6.xml" Id="Rf5a3cae3b1a9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1ac402a58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e01b2d0c74103" /><Relationship Type="http://schemas.openxmlformats.org/officeDocument/2006/relationships/theme" Target="/ppt/slideMasters/theme/theme1.xml" Id="Rae4e45c1b7c0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e01b2d0c7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fe80ea263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eb3ffe97346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0ed11355b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ec2b908b1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be41d27a74f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0badc8ada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AION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AION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AION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AION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AION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AION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Bangs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935 208 564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AION VENTURES AS</a:t>
            </a:r>
          </a:p>
        </p:txBody>
      </p:sp>
    </p:spTree>
  </p:cSld>
  <p:clrMapOvr>
    <a:masterClrMapping xmlns:a="http://schemas.openxmlformats.org/drawingml/2006/main"/>
  </p:clrMapOvr>
</p:sld>
</file>