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44c18815e64a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a770a613ad4f3d"/>
  </p:sldMasterIdLst>
  <p:sldIdLst>
    <p:sldId xmlns:r="http://schemas.openxmlformats.org/officeDocument/2006/relationships" id="256" r:id="Rf448b90e0d3a4584"/>
    <p:sldId xmlns:r="http://schemas.openxmlformats.org/officeDocument/2006/relationships" id="257" r:id="Rc1e824754a9e4900"/>
    <p:sldId xmlns:r="http://schemas.openxmlformats.org/officeDocument/2006/relationships" id="258" r:id="Rf399913a593249b3"/>
    <p:sldId xmlns:r="http://schemas.openxmlformats.org/officeDocument/2006/relationships" id="259" r:id="R6f0b16ccd53d4bbd"/>
    <p:sldId xmlns:r="http://schemas.openxmlformats.org/officeDocument/2006/relationships" id="260" r:id="Raec76db2cfe840dd"/>
    <p:sldId xmlns:r="http://schemas.openxmlformats.org/officeDocument/2006/relationships" id="261" r:id="R63b49eedbde04aa2"/>
    <p:sldId xmlns:r="http://schemas.openxmlformats.org/officeDocument/2006/relationships" id="262" r:id="R09b7251c9b8748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a770a613ad4f3d" /><Relationship Type="http://schemas.openxmlformats.org/officeDocument/2006/relationships/slide" Target="/ppt/slides/slide1.xml" Id="Rf448b90e0d3a4584" /><Relationship Type="http://schemas.openxmlformats.org/officeDocument/2006/relationships/slide" Target="/ppt/slides/slide2.xml" Id="Rc1e824754a9e4900" /><Relationship Type="http://schemas.openxmlformats.org/officeDocument/2006/relationships/slide" Target="/ppt/slides/slide3.xml" Id="Rf399913a593249b3" /><Relationship Type="http://schemas.openxmlformats.org/officeDocument/2006/relationships/slide" Target="/ppt/slides/slide4.xml" Id="R6f0b16ccd53d4bbd" /><Relationship Type="http://schemas.openxmlformats.org/officeDocument/2006/relationships/slide" Target="/ppt/slides/slide5.xml" Id="Raec76db2cfe840dd" /><Relationship Type="http://schemas.openxmlformats.org/officeDocument/2006/relationships/slide" Target="/ppt/slides/slide6.xml" Id="R63b49eedbde04aa2" /><Relationship Type="http://schemas.openxmlformats.org/officeDocument/2006/relationships/slide" Target="/ppt/slides/slide7.xml" Id="R09b7251c9b8748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d856621c8a48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54aaab4fc499a" /><Relationship Type="http://schemas.openxmlformats.org/officeDocument/2006/relationships/theme" Target="/ppt/slideMasters/theme/theme1.xml" Id="R199dc85936604f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a54aaab4fc49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e5d87699142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dba6b863e4a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83235b69a4c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6df8ca9564c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34611030b4a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6ad99e8a44f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b9a2da6714a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JUNIUS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JUNIUS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JUNIUS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JUNIUS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JUNIUS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JUNIUS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533 493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533 493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JUNIUS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PETER OLDERNES RIEKELES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JUNIUS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Kirkeveien 181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935 211 069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JUNIUS AS</a:t>
            </a:r>
          </a:p>
        </p:txBody>
      </p:sp>
    </p:spTree>
  </p:cSld>
  <p:clrMapOvr>
    <a:masterClrMapping xmlns:a="http://schemas.openxmlformats.org/drawingml/2006/main"/>
  </p:clrMapOvr>
</p:sld>
</file>