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229d7f4f5c48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80f93eeeb7459f"/>
  </p:sldMasterIdLst>
  <p:sldIdLst>
    <p:sldId xmlns:r="http://schemas.openxmlformats.org/officeDocument/2006/relationships" id="256" r:id="R927c8f47d2824977"/>
    <p:sldId xmlns:r="http://schemas.openxmlformats.org/officeDocument/2006/relationships" id="257" r:id="Rdd352f80b4ec484d"/>
    <p:sldId xmlns:r="http://schemas.openxmlformats.org/officeDocument/2006/relationships" id="258" r:id="Rd401d8abfcfb4620"/>
    <p:sldId xmlns:r="http://schemas.openxmlformats.org/officeDocument/2006/relationships" id="259" r:id="Rb9159fcb7dad40bb"/>
    <p:sldId xmlns:r="http://schemas.openxmlformats.org/officeDocument/2006/relationships" id="260" r:id="Re77e816842cb4b55"/>
    <p:sldId xmlns:r="http://schemas.openxmlformats.org/officeDocument/2006/relationships" id="261" r:id="Rbff224f67ec14c12"/>
    <p:sldId xmlns:r="http://schemas.openxmlformats.org/officeDocument/2006/relationships" id="262" r:id="R186c8dde82224e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80f93eeeb7459f" /><Relationship Type="http://schemas.openxmlformats.org/officeDocument/2006/relationships/slide" Target="/ppt/slides/slide1.xml" Id="R927c8f47d2824977" /><Relationship Type="http://schemas.openxmlformats.org/officeDocument/2006/relationships/slide" Target="/ppt/slides/slide2.xml" Id="Rdd352f80b4ec484d" /><Relationship Type="http://schemas.openxmlformats.org/officeDocument/2006/relationships/slide" Target="/ppt/slides/slide3.xml" Id="Rd401d8abfcfb4620" /><Relationship Type="http://schemas.openxmlformats.org/officeDocument/2006/relationships/slide" Target="/ppt/slides/slide4.xml" Id="Rb9159fcb7dad40bb" /><Relationship Type="http://schemas.openxmlformats.org/officeDocument/2006/relationships/slide" Target="/ppt/slides/slide5.xml" Id="Re77e816842cb4b55" /><Relationship Type="http://schemas.openxmlformats.org/officeDocument/2006/relationships/slide" Target="/ppt/slides/slide6.xml" Id="Rbff224f67ec14c12" /><Relationship Type="http://schemas.openxmlformats.org/officeDocument/2006/relationships/slide" Target="/ppt/slides/slide7.xml" Id="R186c8dde82224e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561c097cd34f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64ccbdd27423d" /><Relationship Type="http://schemas.openxmlformats.org/officeDocument/2006/relationships/theme" Target="/ppt/slideMasters/theme/theme1.xml" Id="R4b781a000f9c4d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f64ccbdd2742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6658d6c344e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eadf63c6b42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1549a1c5548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2e285252648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59ea69aed45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9808e3520482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a405b3b0f4f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SMR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SMR REVISJON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1 417 885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173 502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136 448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166 457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401 771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SAID MEHDI RAZAVEY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Selma Ellefsens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935 211 379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SMR REVISJON AS</a:t>
            </a:r>
          </a:p>
        </p:txBody>
      </p:sp>
    </p:spTree>
  </p:cSld>
  <p:clrMapOvr>
    <a:masterClrMapping xmlns:a="http://schemas.openxmlformats.org/drawingml/2006/main"/>
  </p:clrMapOvr>
</p:sld>
</file>