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89b9a9189648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a26f346604e51"/>
  </p:sldMasterIdLst>
  <p:sldIdLst>
    <p:sldId xmlns:r="http://schemas.openxmlformats.org/officeDocument/2006/relationships" id="256" r:id="Re7aec1a047be4f68"/>
    <p:sldId xmlns:r="http://schemas.openxmlformats.org/officeDocument/2006/relationships" id="257" r:id="Ra217b9d1fa934268"/>
    <p:sldId xmlns:r="http://schemas.openxmlformats.org/officeDocument/2006/relationships" id="258" r:id="R94aa68e2e3614fee"/>
    <p:sldId xmlns:r="http://schemas.openxmlformats.org/officeDocument/2006/relationships" id="259" r:id="R28278011a9ed4467"/>
    <p:sldId xmlns:r="http://schemas.openxmlformats.org/officeDocument/2006/relationships" id="260" r:id="Rc742273b811b4f06"/>
    <p:sldId xmlns:r="http://schemas.openxmlformats.org/officeDocument/2006/relationships" id="261" r:id="Rd58b073ce5c8494e"/>
    <p:sldId xmlns:r="http://schemas.openxmlformats.org/officeDocument/2006/relationships" id="262" r:id="R0632cca1e18243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a26f346604e51" /><Relationship Type="http://schemas.openxmlformats.org/officeDocument/2006/relationships/slide" Target="/ppt/slides/slide1.xml" Id="Re7aec1a047be4f68" /><Relationship Type="http://schemas.openxmlformats.org/officeDocument/2006/relationships/slide" Target="/ppt/slides/slide2.xml" Id="Ra217b9d1fa934268" /><Relationship Type="http://schemas.openxmlformats.org/officeDocument/2006/relationships/slide" Target="/ppt/slides/slide3.xml" Id="R94aa68e2e3614fee" /><Relationship Type="http://schemas.openxmlformats.org/officeDocument/2006/relationships/slide" Target="/ppt/slides/slide4.xml" Id="R28278011a9ed4467" /><Relationship Type="http://schemas.openxmlformats.org/officeDocument/2006/relationships/slide" Target="/ppt/slides/slide5.xml" Id="Rc742273b811b4f06" /><Relationship Type="http://schemas.openxmlformats.org/officeDocument/2006/relationships/slide" Target="/ppt/slides/slide6.xml" Id="Rd58b073ce5c8494e" /><Relationship Type="http://schemas.openxmlformats.org/officeDocument/2006/relationships/slide" Target="/ppt/slides/slide7.xml" Id="R0632cca1e18243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f77bd5c0f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438faaaf94b69" /><Relationship Type="http://schemas.openxmlformats.org/officeDocument/2006/relationships/theme" Target="/ppt/slideMasters/theme/theme1.xml" Id="Ra28e04f33fcc4d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2438faaaf94b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1b088f747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8daeb2deb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3257593f949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1bc9dba7f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9be27e1d2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cc2a2687d4f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c36618f84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KLÆSTADDALEN KENNEL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KLÆSTADDALEN KENNEL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KLÆSTADDALEN KENNEL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KLÆSTADDALEN KENNEL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KLÆSTADDALEN KENNEL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KLÆSTADDALEN KENNEL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KLÆSTADDALEN KENNEL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KLÆSTAD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KLÆSTADDALEN KENNEL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Kverndalslinna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935 214 513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KLÆSTADDALEN KENNEL AS</a:t>
            </a:r>
          </a:p>
        </p:txBody>
      </p:sp>
    </p:spTree>
  </p:cSld>
  <p:clrMapOvr>
    <a:masterClrMapping xmlns:a="http://schemas.openxmlformats.org/drawingml/2006/main"/>
  </p:clrMapOvr>
</p:sld>
</file>