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90b009c54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03241cf234d1f"/>
  </p:sldMasterIdLst>
  <p:sldIdLst>
    <p:sldId xmlns:r="http://schemas.openxmlformats.org/officeDocument/2006/relationships" id="256" r:id="Rd5411f6036c843e2"/>
    <p:sldId xmlns:r="http://schemas.openxmlformats.org/officeDocument/2006/relationships" id="257" r:id="Rd5a920a48c4b4c61"/>
    <p:sldId xmlns:r="http://schemas.openxmlformats.org/officeDocument/2006/relationships" id="258" r:id="R8b39dd021df5468d"/>
    <p:sldId xmlns:r="http://schemas.openxmlformats.org/officeDocument/2006/relationships" id="259" r:id="R0371933460ca4e38"/>
    <p:sldId xmlns:r="http://schemas.openxmlformats.org/officeDocument/2006/relationships" id="260" r:id="R0723b8b74fcf4077"/>
    <p:sldId xmlns:r="http://schemas.openxmlformats.org/officeDocument/2006/relationships" id="261" r:id="Rd4abd6976edd4522"/>
    <p:sldId xmlns:r="http://schemas.openxmlformats.org/officeDocument/2006/relationships" id="262" r:id="R60d65127d9b7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03241cf234d1f" /><Relationship Type="http://schemas.openxmlformats.org/officeDocument/2006/relationships/slide" Target="/ppt/slides/slide1.xml" Id="Rd5411f6036c843e2" /><Relationship Type="http://schemas.openxmlformats.org/officeDocument/2006/relationships/slide" Target="/ppt/slides/slide2.xml" Id="Rd5a920a48c4b4c61" /><Relationship Type="http://schemas.openxmlformats.org/officeDocument/2006/relationships/slide" Target="/ppt/slides/slide3.xml" Id="R8b39dd021df5468d" /><Relationship Type="http://schemas.openxmlformats.org/officeDocument/2006/relationships/slide" Target="/ppt/slides/slide4.xml" Id="R0371933460ca4e38" /><Relationship Type="http://schemas.openxmlformats.org/officeDocument/2006/relationships/slide" Target="/ppt/slides/slide5.xml" Id="R0723b8b74fcf4077" /><Relationship Type="http://schemas.openxmlformats.org/officeDocument/2006/relationships/slide" Target="/ppt/slides/slide6.xml" Id="Rd4abd6976edd4522" /><Relationship Type="http://schemas.openxmlformats.org/officeDocument/2006/relationships/slide" Target="/ppt/slides/slide7.xml" Id="R60d65127d9b7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e3b90292e4e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5fb6eda0742fd" /><Relationship Type="http://schemas.openxmlformats.org/officeDocument/2006/relationships/theme" Target="/ppt/slideMasters/theme/theme1.xml" Id="R4e83a629c4d2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5fb6eda0742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7cecb99b348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96370e10d48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ad28a680a4f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380dbeea6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6635b3bb0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8f30426ce46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62b1f3cc3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PUTLERIET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PUTLERIET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EMIL BRAKSTAD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ODLAND SKARE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Fureskjeggvegen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5919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935 227 313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PUTLERIET AS</a:t>
            </a:r>
          </a:p>
        </p:txBody>
      </p:sp>
    </p:spTree>
  </p:cSld>
  <p:clrMapOvr>
    <a:masterClrMapping xmlns:a="http://schemas.openxmlformats.org/drawingml/2006/main"/>
  </p:clrMapOvr>
</p:sld>
</file>