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84ec7da95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b710506a648d2"/>
  </p:sldMasterIdLst>
  <p:sldIdLst>
    <p:sldId xmlns:r="http://schemas.openxmlformats.org/officeDocument/2006/relationships" id="256" r:id="Ra7ba68377b5041ca"/>
    <p:sldId xmlns:r="http://schemas.openxmlformats.org/officeDocument/2006/relationships" id="257" r:id="R2550125ad2b34d37"/>
    <p:sldId xmlns:r="http://schemas.openxmlformats.org/officeDocument/2006/relationships" id="258" r:id="Rdb763dd81e084bf1"/>
    <p:sldId xmlns:r="http://schemas.openxmlformats.org/officeDocument/2006/relationships" id="259" r:id="R3e1e810fff0c4e92"/>
    <p:sldId xmlns:r="http://schemas.openxmlformats.org/officeDocument/2006/relationships" id="260" r:id="Rd26d1048144349c1"/>
    <p:sldId xmlns:r="http://schemas.openxmlformats.org/officeDocument/2006/relationships" id="261" r:id="Rdf447dfa80a6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b710506a648d2" /><Relationship Type="http://schemas.openxmlformats.org/officeDocument/2006/relationships/slide" Target="/ppt/slides/slide1.xml" Id="Ra7ba68377b5041ca" /><Relationship Type="http://schemas.openxmlformats.org/officeDocument/2006/relationships/slide" Target="/ppt/slides/slide2.xml" Id="R2550125ad2b34d37" /><Relationship Type="http://schemas.openxmlformats.org/officeDocument/2006/relationships/slide" Target="/ppt/slides/slide3.xml" Id="Rdb763dd81e084bf1" /><Relationship Type="http://schemas.openxmlformats.org/officeDocument/2006/relationships/slide" Target="/ppt/slides/slide4.xml" Id="R3e1e810fff0c4e92" /><Relationship Type="http://schemas.openxmlformats.org/officeDocument/2006/relationships/slide" Target="/ppt/slides/slide5.xml" Id="Rd26d1048144349c1" /><Relationship Type="http://schemas.openxmlformats.org/officeDocument/2006/relationships/slide" Target="/ppt/slides/slide6.xml" Id="Rdf447dfa80a6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23f5f5287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610a933bf46be" /><Relationship Type="http://schemas.openxmlformats.org/officeDocument/2006/relationships/theme" Target="/ppt/slideMasters/theme/theme1.xml" Id="Rc39b1a3c50f9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610a933bf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5063127cb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98ae57e63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e9e2539c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65b1d27de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f7aeeffc0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cb5e84c4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KSE REGNSKAP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Knarbergveien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935 228 638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