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2e66457054e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54acf164344c76"/>
  </p:sldMasterIdLst>
  <p:sldIdLst>
    <p:sldId xmlns:r="http://schemas.openxmlformats.org/officeDocument/2006/relationships" id="256" r:id="Rd3d5a173f14240ce"/>
    <p:sldId xmlns:r="http://schemas.openxmlformats.org/officeDocument/2006/relationships" id="257" r:id="Rf7d4d601889d4796"/>
    <p:sldId xmlns:r="http://schemas.openxmlformats.org/officeDocument/2006/relationships" id="258" r:id="R6ed499fbed764b5a"/>
    <p:sldId xmlns:r="http://schemas.openxmlformats.org/officeDocument/2006/relationships" id="259" r:id="R46b6d78432664072"/>
    <p:sldId xmlns:r="http://schemas.openxmlformats.org/officeDocument/2006/relationships" id="260" r:id="Rdf1b5cbb90d04c6c"/>
    <p:sldId xmlns:r="http://schemas.openxmlformats.org/officeDocument/2006/relationships" id="261" r:id="Rddfa03587d214451"/>
    <p:sldId xmlns:r="http://schemas.openxmlformats.org/officeDocument/2006/relationships" id="262" r:id="R9209f5e73bb04b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54acf164344c76" /><Relationship Type="http://schemas.openxmlformats.org/officeDocument/2006/relationships/slide" Target="/ppt/slides/slide1.xml" Id="Rd3d5a173f14240ce" /><Relationship Type="http://schemas.openxmlformats.org/officeDocument/2006/relationships/slide" Target="/ppt/slides/slide2.xml" Id="Rf7d4d601889d4796" /><Relationship Type="http://schemas.openxmlformats.org/officeDocument/2006/relationships/slide" Target="/ppt/slides/slide3.xml" Id="R6ed499fbed764b5a" /><Relationship Type="http://schemas.openxmlformats.org/officeDocument/2006/relationships/slide" Target="/ppt/slides/slide4.xml" Id="R46b6d78432664072" /><Relationship Type="http://schemas.openxmlformats.org/officeDocument/2006/relationships/slide" Target="/ppt/slides/slide5.xml" Id="Rdf1b5cbb90d04c6c" /><Relationship Type="http://schemas.openxmlformats.org/officeDocument/2006/relationships/slide" Target="/ppt/slides/slide6.xml" Id="Rddfa03587d214451" /><Relationship Type="http://schemas.openxmlformats.org/officeDocument/2006/relationships/slide" Target="/ppt/slides/slide7.xml" Id="R9209f5e73bb04b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d508a971b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8a997d24545e3" /><Relationship Type="http://schemas.openxmlformats.org/officeDocument/2006/relationships/theme" Target="/ppt/slideMasters/theme/theme1.xml" Id="R7a23b8de92a046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f8a997d24545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d63a7af73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547dcebdd42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5069f5c2b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074f69df045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647c96e75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0fb2f850842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849cf7bdb4b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AWEHS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AWEHS HOLDING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183 686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431 248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ARON WILHELM EMIL HOLMÅS SKOGHEIM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Qvillers vei 12E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AWEHS HOLDING AS</a:t>
            </a:r>
          </a:p>
        </p:txBody>
      </p:sp>
    </p:spTree>
  </p:cSld>
  <p:clrMapOvr>
    <a:masterClrMapping xmlns:a="http://schemas.openxmlformats.org/drawingml/2006/main"/>
  </p:clrMapOvr>
</p:sld>
</file>