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41f4e5645441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39e5045f504cd9"/>
  </p:sldMasterIdLst>
  <p:sldIdLst>
    <p:sldId xmlns:r="http://schemas.openxmlformats.org/officeDocument/2006/relationships" id="256" r:id="R4375b5479720412e"/>
    <p:sldId xmlns:r="http://schemas.openxmlformats.org/officeDocument/2006/relationships" id="257" r:id="R127345aaa6ae472d"/>
    <p:sldId xmlns:r="http://schemas.openxmlformats.org/officeDocument/2006/relationships" id="258" r:id="Ra37c20d1f70e470d"/>
    <p:sldId xmlns:r="http://schemas.openxmlformats.org/officeDocument/2006/relationships" id="259" r:id="R35e24c51787941f5"/>
    <p:sldId xmlns:r="http://schemas.openxmlformats.org/officeDocument/2006/relationships" id="260" r:id="R900e0627d71c4929"/>
    <p:sldId xmlns:r="http://schemas.openxmlformats.org/officeDocument/2006/relationships" id="261" r:id="Rdc3661f915d84516"/>
    <p:sldId xmlns:r="http://schemas.openxmlformats.org/officeDocument/2006/relationships" id="262" r:id="R7a3e4d89f85b4c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9e5045f504cd9" /><Relationship Type="http://schemas.openxmlformats.org/officeDocument/2006/relationships/slide" Target="/ppt/slides/slide1.xml" Id="R4375b5479720412e" /><Relationship Type="http://schemas.openxmlformats.org/officeDocument/2006/relationships/slide" Target="/ppt/slides/slide2.xml" Id="R127345aaa6ae472d" /><Relationship Type="http://schemas.openxmlformats.org/officeDocument/2006/relationships/slide" Target="/ppt/slides/slide3.xml" Id="Ra37c20d1f70e470d" /><Relationship Type="http://schemas.openxmlformats.org/officeDocument/2006/relationships/slide" Target="/ppt/slides/slide4.xml" Id="R35e24c51787941f5" /><Relationship Type="http://schemas.openxmlformats.org/officeDocument/2006/relationships/slide" Target="/ppt/slides/slide5.xml" Id="R900e0627d71c4929" /><Relationship Type="http://schemas.openxmlformats.org/officeDocument/2006/relationships/slide" Target="/ppt/slides/slide6.xml" Id="Rdc3661f915d84516" /><Relationship Type="http://schemas.openxmlformats.org/officeDocument/2006/relationships/slide" Target="/ppt/slides/slide7.xml" Id="R7a3e4d89f85b4c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0c851620540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e0835538a4001" /><Relationship Type="http://schemas.openxmlformats.org/officeDocument/2006/relationships/theme" Target="/ppt/slideMasters/theme/theme1.xml" Id="Rf0951645d14a4f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de0835538a40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717a63f9f41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5781bcb5741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99027081745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98f278801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a15e17b2b4d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4ee4eec8445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93000893d4d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11 406 987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4 497 054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