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e63df4859c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c35c7a6f545b5"/>
  </p:sldMasterIdLst>
  <p:sldIdLst>
    <p:sldId xmlns:r="http://schemas.openxmlformats.org/officeDocument/2006/relationships" id="256" r:id="Rb1aa5352eaf04edd"/>
    <p:sldId xmlns:r="http://schemas.openxmlformats.org/officeDocument/2006/relationships" id="257" r:id="Raf4a8a19b11e40c3"/>
    <p:sldId xmlns:r="http://schemas.openxmlformats.org/officeDocument/2006/relationships" id="258" r:id="Re5818bf41dd64c1f"/>
    <p:sldId xmlns:r="http://schemas.openxmlformats.org/officeDocument/2006/relationships" id="259" r:id="R9fa45f3db19c4fd1"/>
    <p:sldId xmlns:r="http://schemas.openxmlformats.org/officeDocument/2006/relationships" id="260" r:id="R5b58e3b8c54f4586"/>
    <p:sldId xmlns:r="http://schemas.openxmlformats.org/officeDocument/2006/relationships" id="261" r:id="R1020199372d94e9b"/>
    <p:sldId xmlns:r="http://schemas.openxmlformats.org/officeDocument/2006/relationships" id="262" r:id="Rc9cb47397d7f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c35c7a6f545b5" /><Relationship Type="http://schemas.openxmlformats.org/officeDocument/2006/relationships/slide" Target="/ppt/slides/slide1.xml" Id="Rb1aa5352eaf04edd" /><Relationship Type="http://schemas.openxmlformats.org/officeDocument/2006/relationships/slide" Target="/ppt/slides/slide2.xml" Id="Raf4a8a19b11e40c3" /><Relationship Type="http://schemas.openxmlformats.org/officeDocument/2006/relationships/slide" Target="/ppt/slides/slide3.xml" Id="Re5818bf41dd64c1f" /><Relationship Type="http://schemas.openxmlformats.org/officeDocument/2006/relationships/slide" Target="/ppt/slides/slide4.xml" Id="R9fa45f3db19c4fd1" /><Relationship Type="http://schemas.openxmlformats.org/officeDocument/2006/relationships/slide" Target="/ppt/slides/slide5.xml" Id="R5b58e3b8c54f4586" /><Relationship Type="http://schemas.openxmlformats.org/officeDocument/2006/relationships/slide" Target="/ppt/slides/slide6.xml" Id="R1020199372d94e9b" /><Relationship Type="http://schemas.openxmlformats.org/officeDocument/2006/relationships/slide" Target="/ppt/slides/slide7.xml" Id="Rc9cb47397d7f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3d2d85deb41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5b2378514f9a" /><Relationship Type="http://schemas.openxmlformats.org/officeDocument/2006/relationships/theme" Target="/ppt/slideMasters/theme/theme1.xml" Id="R0201b21cfb6b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85b237851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efcae7ef4a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b2387df76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d728bc985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655e43d40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78b31408f43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ffbc6d50645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ab8c201bc47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PONGO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PONGO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BOLME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Langsundvegen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935 246 490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PONGO HOLDING AS</a:t>
            </a:r>
          </a:p>
        </p:txBody>
      </p:sp>
    </p:spTree>
  </p:cSld>
  <p:clrMapOvr>
    <a:masterClrMapping xmlns:a="http://schemas.openxmlformats.org/drawingml/2006/main"/>
  </p:clrMapOvr>
</p:sld>
</file>