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9fbef5013f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55163e0b64876"/>
  </p:sldMasterIdLst>
  <p:sldIdLst>
    <p:sldId xmlns:r="http://schemas.openxmlformats.org/officeDocument/2006/relationships" id="256" r:id="R46ad1714e3904c4b"/>
    <p:sldId xmlns:r="http://schemas.openxmlformats.org/officeDocument/2006/relationships" id="257" r:id="Rbf28d56df93240ad"/>
    <p:sldId xmlns:r="http://schemas.openxmlformats.org/officeDocument/2006/relationships" id="258" r:id="Rf03a4f082795479f"/>
    <p:sldId xmlns:r="http://schemas.openxmlformats.org/officeDocument/2006/relationships" id="259" r:id="R18aaf68cf3534869"/>
    <p:sldId xmlns:r="http://schemas.openxmlformats.org/officeDocument/2006/relationships" id="260" r:id="R96705088ff3b4608"/>
    <p:sldId xmlns:r="http://schemas.openxmlformats.org/officeDocument/2006/relationships" id="261" r:id="Rfabb1a6a0aa1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55163e0b64876" /><Relationship Type="http://schemas.openxmlformats.org/officeDocument/2006/relationships/slide" Target="/ppt/slides/slide1.xml" Id="R46ad1714e3904c4b" /><Relationship Type="http://schemas.openxmlformats.org/officeDocument/2006/relationships/slide" Target="/ppt/slides/slide2.xml" Id="Rbf28d56df93240ad" /><Relationship Type="http://schemas.openxmlformats.org/officeDocument/2006/relationships/slide" Target="/ppt/slides/slide3.xml" Id="Rf03a4f082795479f" /><Relationship Type="http://schemas.openxmlformats.org/officeDocument/2006/relationships/slide" Target="/ppt/slides/slide4.xml" Id="R18aaf68cf3534869" /><Relationship Type="http://schemas.openxmlformats.org/officeDocument/2006/relationships/slide" Target="/ppt/slides/slide5.xml" Id="R96705088ff3b4608" /><Relationship Type="http://schemas.openxmlformats.org/officeDocument/2006/relationships/slide" Target="/ppt/slides/slide6.xml" Id="Rfabb1a6a0aa1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0c596b23f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582df5cea4f14" /><Relationship Type="http://schemas.openxmlformats.org/officeDocument/2006/relationships/theme" Target="/ppt/slideMasters/theme/theme1.xml" Id="Rb3b5a4d8a78d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582df5cea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8d3c6b88f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a50b05e5f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382c77d71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2b4ef7503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b3416d36840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829801d9a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MALERINNEN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MALERINNEN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OPDAL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GORDANA MESTROVIC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Reins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gorananor@gmail.com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935 247 608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MALERINNEN AS</a:t>
            </a:r>
          </a:p>
        </p:txBody>
      </p:sp>
    </p:spTree>
  </p:cSld>
  <p:clrMapOvr>
    <a:masterClrMapping xmlns:a="http://schemas.openxmlformats.org/drawingml/2006/main"/>
  </p:clrMapOvr>
</p:sld>
</file>