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7aafac336745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dd0a40191d4966"/>
  </p:sldMasterIdLst>
  <p:sldIdLst>
    <p:sldId xmlns:r="http://schemas.openxmlformats.org/officeDocument/2006/relationships" id="256" r:id="R7206173a26ec43be"/>
    <p:sldId xmlns:r="http://schemas.openxmlformats.org/officeDocument/2006/relationships" id="257" r:id="Rd4315a3fa2004102"/>
    <p:sldId xmlns:r="http://schemas.openxmlformats.org/officeDocument/2006/relationships" id="258" r:id="R00457fc888de4e04"/>
    <p:sldId xmlns:r="http://schemas.openxmlformats.org/officeDocument/2006/relationships" id="259" r:id="R4dfc14616c1f4335"/>
    <p:sldId xmlns:r="http://schemas.openxmlformats.org/officeDocument/2006/relationships" id="260" r:id="Rb5e1777e83304a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dd0a40191d4966" /><Relationship Type="http://schemas.openxmlformats.org/officeDocument/2006/relationships/slide" Target="/ppt/slides/slide1.xml" Id="R7206173a26ec43be" /><Relationship Type="http://schemas.openxmlformats.org/officeDocument/2006/relationships/slide" Target="/ppt/slides/slide2.xml" Id="Rd4315a3fa2004102" /><Relationship Type="http://schemas.openxmlformats.org/officeDocument/2006/relationships/slide" Target="/ppt/slides/slide3.xml" Id="R00457fc888de4e04" /><Relationship Type="http://schemas.openxmlformats.org/officeDocument/2006/relationships/slide" Target="/ppt/slides/slide4.xml" Id="R4dfc14616c1f4335" /><Relationship Type="http://schemas.openxmlformats.org/officeDocument/2006/relationships/slide" Target="/ppt/slides/slide5.xml" Id="Rb5e1777e83304a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a4545ec77c47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47bd18f184499" /><Relationship Type="http://schemas.openxmlformats.org/officeDocument/2006/relationships/theme" Target="/ppt/slideMasters/theme/theme1.xml" Id="R3587d45d781e40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d47bd18f1844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413a269df4e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01b4ba2a64f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b61d11f6349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09f5dbd7840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53dfa56f941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ALMA ELINE ANDERSEN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 ELINE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ALMA ELINE ANDERSEN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 ELINE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 ELINE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 ELINE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Buråsveien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4514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935 253 233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 ELINE ANDERSEN</a:t>
            </a:r>
          </a:p>
        </p:txBody>
      </p:sp>
    </p:spTree>
  </p:cSld>
  <p:clrMapOvr>
    <a:masterClrMapping xmlns:a="http://schemas.openxmlformats.org/drawingml/2006/main"/>
  </p:clrMapOvr>
</p:sld>
</file>