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ef5b5d213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9af411b4d43ce"/>
  </p:sldMasterIdLst>
  <p:sldIdLst>
    <p:sldId xmlns:r="http://schemas.openxmlformats.org/officeDocument/2006/relationships" id="256" r:id="Rbff32edf8fa642b4"/>
    <p:sldId xmlns:r="http://schemas.openxmlformats.org/officeDocument/2006/relationships" id="257" r:id="R0f87e1c7ef2841bb"/>
    <p:sldId xmlns:r="http://schemas.openxmlformats.org/officeDocument/2006/relationships" id="258" r:id="R39645d1ea35c4312"/>
    <p:sldId xmlns:r="http://schemas.openxmlformats.org/officeDocument/2006/relationships" id="259" r:id="R35dac30728bd4bb8"/>
    <p:sldId xmlns:r="http://schemas.openxmlformats.org/officeDocument/2006/relationships" id="260" r:id="Re223a17308354989"/>
    <p:sldId xmlns:r="http://schemas.openxmlformats.org/officeDocument/2006/relationships" id="261" r:id="R82ad5e86cd36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9af411b4d43ce" /><Relationship Type="http://schemas.openxmlformats.org/officeDocument/2006/relationships/slide" Target="/ppt/slides/slide1.xml" Id="Rbff32edf8fa642b4" /><Relationship Type="http://schemas.openxmlformats.org/officeDocument/2006/relationships/slide" Target="/ppt/slides/slide2.xml" Id="R0f87e1c7ef2841bb" /><Relationship Type="http://schemas.openxmlformats.org/officeDocument/2006/relationships/slide" Target="/ppt/slides/slide3.xml" Id="R39645d1ea35c4312" /><Relationship Type="http://schemas.openxmlformats.org/officeDocument/2006/relationships/slide" Target="/ppt/slides/slide4.xml" Id="R35dac30728bd4bb8" /><Relationship Type="http://schemas.openxmlformats.org/officeDocument/2006/relationships/slide" Target="/ppt/slides/slide5.xml" Id="Re223a17308354989" /><Relationship Type="http://schemas.openxmlformats.org/officeDocument/2006/relationships/slide" Target="/ppt/slides/slide6.xml" Id="R82ad5e86cd36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db7d67421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2bc5b6b94ff0" /><Relationship Type="http://schemas.openxmlformats.org/officeDocument/2006/relationships/theme" Target="/ppt/slideMasters/theme/theme1.xml" Id="R91d57e7980d5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32bc5b6b9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6ac00064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3949c66b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1af58e449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7c5f320d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9cf00708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a65f73b0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ANDENES LEIEBIL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ANDENES LEIEBIL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3 789 958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4 106 945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935 261 198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