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559cf4752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0efd7c7984be6"/>
  </p:sldMasterIdLst>
  <p:sldIdLst>
    <p:sldId xmlns:r="http://schemas.openxmlformats.org/officeDocument/2006/relationships" id="256" r:id="R6c01d40a32c24cd8"/>
    <p:sldId xmlns:r="http://schemas.openxmlformats.org/officeDocument/2006/relationships" id="257" r:id="R21a29dfc2e4c4b94"/>
    <p:sldId xmlns:r="http://schemas.openxmlformats.org/officeDocument/2006/relationships" id="258" r:id="R29c09036ce444c13"/>
    <p:sldId xmlns:r="http://schemas.openxmlformats.org/officeDocument/2006/relationships" id="259" r:id="R8157ef2191a74807"/>
    <p:sldId xmlns:r="http://schemas.openxmlformats.org/officeDocument/2006/relationships" id="260" r:id="Rb3423c16baeb42cc"/>
    <p:sldId xmlns:r="http://schemas.openxmlformats.org/officeDocument/2006/relationships" id="261" r:id="R2dd2721656a3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0efd7c7984be6" /><Relationship Type="http://schemas.openxmlformats.org/officeDocument/2006/relationships/slide" Target="/ppt/slides/slide1.xml" Id="R6c01d40a32c24cd8" /><Relationship Type="http://schemas.openxmlformats.org/officeDocument/2006/relationships/slide" Target="/ppt/slides/slide2.xml" Id="R21a29dfc2e4c4b94" /><Relationship Type="http://schemas.openxmlformats.org/officeDocument/2006/relationships/slide" Target="/ppt/slides/slide3.xml" Id="R29c09036ce444c13" /><Relationship Type="http://schemas.openxmlformats.org/officeDocument/2006/relationships/slide" Target="/ppt/slides/slide4.xml" Id="R8157ef2191a74807" /><Relationship Type="http://schemas.openxmlformats.org/officeDocument/2006/relationships/slide" Target="/ppt/slides/slide5.xml" Id="Rb3423c16baeb42cc" /><Relationship Type="http://schemas.openxmlformats.org/officeDocument/2006/relationships/slide" Target="/ppt/slides/slide6.xml" Id="R2dd2721656a3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45c89c8e1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388fd1d04e23" /><Relationship Type="http://schemas.openxmlformats.org/officeDocument/2006/relationships/theme" Target="/ppt/slideMasters/theme/theme1.xml" Id="Rc522db7a6b80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e388fd1d0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604787c23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87c9e9d00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1e845b5d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6b044fd16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a9c258fd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1894f6b9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BARUCH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BARUCH AS</a:t>
            </a:r>
          </a:p>
        </p:txBody>
      </p:sp>
    </p:spTree>
  </p:cSld>
  <p:clrMapOvr>
    <a:masterClrMapping xmlns:a="http://schemas.openxmlformats.org/drawingml/2006/main"/>
  </p:clrMapOvr>
</p:sld>
</file>