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1971d4d84d42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80b1e3965544f2"/>
  </p:sldMasterIdLst>
  <p:sldIdLst>
    <p:sldId xmlns:r="http://schemas.openxmlformats.org/officeDocument/2006/relationships" id="256" r:id="R70487f28565f41d9"/>
    <p:sldId xmlns:r="http://schemas.openxmlformats.org/officeDocument/2006/relationships" id="257" r:id="Rcfd1cb5beb7b414d"/>
    <p:sldId xmlns:r="http://schemas.openxmlformats.org/officeDocument/2006/relationships" id="258" r:id="R7a617c7dcfbd4517"/>
    <p:sldId xmlns:r="http://schemas.openxmlformats.org/officeDocument/2006/relationships" id="259" r:id="Rb11f25c60b08402a"/>
    <p:sldId xmlns:r="http://schemas.openxmlformats.org/officeDocument/2006/relationships" id="260" r:id="Rc8d7791bcfa446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80b1e3965544f2" /><Relationship Type="http://schemas.openxmlformats.org/officeDocument/2006/relationships/slide" Target="/ppt/slides/slide1.xml" Id="R70487f28565f41d9" /><Relationship Type="http://schemas.openxmlformats.org/officeDocument/2006/relationships/slide" Target="/ppt/slides/slide2.xml" Id="Rcfd1cb5beb7b414d" /><Relationship Type="http://schemas.openxmlformats.org/officeDocument/2006/relationships/slide" Target="/ppt/slides/slide3.xml" Id="R7a617c7dcfbd4517" /><Relationship Type="http://schemas.openxmlformats.org/officeDocument/2006/relationships/slide" Target="/ppt/slides/slide4.xml" Id="Rb11f25c60b08402a" /><Relationship Type="http://schemas.openxmlformats.org/officeDocument/2006/relationships/slide" Target="/ppt/slides/slide5.xml" Id="Rc8d7791bcfa446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5095906a3245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1e1d967154b57" /><Relationship Type="http://schemas.openxmlformats.org/officeDocument/2006/relationships/theme" Target="/ppt/slideMasters/theme/theme1.xml" Id="Rf246d65a7ec64a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21e1d967154b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7c9f1496845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1809e44994b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bb7bb33214b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9c6805a294d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988938e9045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BARUCH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BARUCH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BARUCH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BARUCH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BARUCH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BARUCH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Strandgate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935 269 016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BARUCH AS</a:t>
            </a:r>
          </a:p>
        </p:txBody>
      </p:sp>
    </p:spTree>
  </p:cSld>
  <p:clrMapOvr>
    <a:masterClrMapping xmlns:a="http://schemas.openxmlformats.org/drawingml/2006/main"/>
  </p:clrMapOvr>
</p:sld>
</file>