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04fbef7754d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db2d5ccd2d4764"/>
  </p:sldMasterIdLst>
  <p:sldIdLst>
    <p:sldId xmlns:r="http://schemas.openxmlformats.org/officeDocument/2006/relationships" id="256" r:id="R2cd51eb33b414bce"/>
    <p:sldId xmlns:r="http://schemas.openxmlformats.org/officeDocument/2006/relationships" id="257" r:id="R26cdc6e0d1704eba"/>
    <p:sldId xmlns:r="http://schemas.openxmlformats.org/officeDocument/2006/relationships" id="258" r:id="R92dc2a040696456c"/>
    <p:sldId xmlns:r="http://schemas.openxmlformats.org/officeDocument/2006/relationships" id="259" r:id="Raf80ed4faa904205"/>
    <p:sldId xmlns:r="http://schemas.openxmlformats.org/officeDocument/2006/relationships" id="260" r:id="Rc5a4de7e3d27467c"/>
    <p:sldId xmlns:r="http://schemas.openxmlformats.org/officeDocument/2006/relationships" id="261" r:id="R0945573647094f8b"/>
    <p:sldId xmlns:r="http://schemas.openxmlformats.org/officeDocument/2006/relationships" id="262" r:id="Radbcfb1c18554c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b2d5ccd2d4764" /><Relationship Type="http://schemas.openxmlformats.org/officeDocument/2006/relationships/slide" Target="/ppt/slides/slide1.xml" Id="R2cd51eb33b414bce" /><Relationship Type="http://schemas.openxmlformats.org/officeDocument/2006/relationships/slide" Target="/ppt/slides/slide2.xml" Id="R26cdc6e0d1704eba" /><Relationship Type="http://schemas.openxmlformats.org/officeDocument/2006/relationships/slide" Target="/ppt/slides/slide3.xml" Id="R92dc2a040696456c" /><Relationship Type="http://schemas.openxmlformats.org/officeDocument/2006/relationships/slide" Target="/ppt/slides/slide4.xml" Id="Raf80ed4faa904205" /><Relationship Type="http://schemas.openxmlformats.org/officeDocument/2006/relationships/slide" Target="/ppt/slides/slide5.xml" Id="Rc5a4de7e3d27467c" /><Relationship Type="http://schemas.openxmlformats.org/officeDocument/2006/relationships/slide" Target="/ppt/slides/slide6.xml" Id="R0945573647094f8b" /><Relationship Type="http://schemas.openxmlformats.org/officeDocument/2006/relationships/slide" Target="/ppt/slides/slide7.xml" Id="Radbcfb1c18554c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c1e3bd26e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8e16e84142d6" /><Relationship Type="http://schemas.openxmlformats.org/officeDocument/2006/relationships/theme" Target="/ppt/slideMasters/theme/theme1.xml" Id="R010f4d6e36c7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28e16e841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c7a408d5b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52c1a9292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0311e8ee2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423be5d30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79948d278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c34ffccce44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01b2fbd69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VARGHEIM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VARGHEIM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ENGELUND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Håkon Engelund, Kleivaveien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935 285 607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VARGHEIM AS</a:t>
            </a:r>
          </a:p>
        </p:txBody>
      </p:sp>
    </p:spTree>
  </p:cSld>
  <p:clrMapOvr>
    <a:masterClrMapping xmlns:a="http://schemas.openxmlformats.org/drawingml/2006/main"/>
  </p:clrMapOvr>
</p:sld>
</file>