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242e6b4f4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129f775e34060"/>
  </p:sldMasterIdLst>
  <p:sldIdLst>
    <p:sldId xmlns:r="http://schemas.openxmlformats.org/officeDocument/2006/relationships" id="256" r:id="R3da15818a92e43d0"/>
    <p:sldId xmlns:r="http://schemas.openxmlformats.org/officeDocument/2006/relationships" id="257" r:id="Rcfaf28106e914f5d"/>
    <p:sldId xmlns:r="http://schemas.openxmlformats.org/officeDocument/2006/relationships" id="258" r:id="Rc8810e53299541ca"/>
    <p:sldId xmlns:r="http://schemas.openxmlformats.org/officeDocument/2006/relationships" id="259" r:id="Rc09b8d0a47cf4032"/>
    <p:sldId xmlns:r="http://schemas.openxmlformats.org/officeDocument/2006/relationships" id="260" r:id="R29a9be641aa6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129f775e34060" /><Relationship Type="http://schemas.openxmlformats.org/officeDocument/2006/relationships/slide" Target="/ppt/slides/slide1.xml" Id="R3da15818a92e43d0" /><Relationship Type="http://schemas.openxmlformats.org/officeDocument/2006/relationships/slide" Target="/ppt/slides/slide2.xml" Id="Rcfaf28106e914f5d" /><Relationship Type="http://schemas.openxmlformats.org/officeDocument/2006/relationships/slide" Target="/ppt/slides/slide3.xml" Id="Rc8810e53299541ca" /><Relationship Type="http://schemas.openxmlformats.org/officeDocument/2006/relationships/slide" Target="/ppt/slides/slide4.xml" Id="Rc09b8d0a47cf4032" /><Relationship Type="http://schemas.openxmlformats.org/officeDocument/2006/relationships/slide" Target="/ppt/slides/slide5.xml" Id="R29a9be641aa6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aa6a73c1244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d7bea03f4b28" /><Relationship Type="http://schemas.openxmlformats.org/officeDocument/2006/relationships/theme" Target="/ppt/slideMasters/theme/theme1.xml" Id="Rd8ea1d8f687a47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5d7bea03f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a2a7bf387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6d6fcaec0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e8d15fd4f41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688834b68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3ae1251cf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IOANNIS GEORGIOU FLIS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IOANNIS GEORGIOU FLIS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IOANNIS GEORGIOU FLIS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IOANNIS GEORGIOU FLIS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IOANNIS GEORGIOU FLIS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IOANNIS GEORGIOU FLIS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Ioannis Georgiou, Dovregata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935 292 921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IOANNIS GEORGIOU FLIS</a:t>
            </a:r>
          </a:p>
        </p:txBody>
      </p:sp>
    </p:spTree>
  </p:cSld>
  <p:clrMapOvr>
    <a:masterClrMapping xmlns:a="http://schemas.openxmlformats.org/drawingml/2006/main"/>
  </p:clrMapOvr>
</p:sld>
</file>