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8a511d0c848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8d57afb2864a2b"/>
  </p:sldMasterIdLst>
  <p:sldIdLst>
    <p:sldId xmlns:r="http://schemas.openxmlformats.org/officeDocument/2006/relationships" id="256" r:id="R05cb64d885d8480e"/>
    <p:sldId xmlns:r="http://schemas.openxmlformats.org/officeDocument/2006/relationships" id="257" r:id="Rdcfa35d5b033459d"/>
    <p:sldId xmlns:r="http://schemas.openxmlformats.org/officeDocument/2006/relationships" id="258" r:id="R83122c4a4f7f4ec2"/>
    <p:sldId xmlns:r="http://schemas.openxmlformats.org/officeDocument/2006/relationships" id="259" r:id="R0d7ca25881cb46e7"/>
    <p:sldId xmlns:r="http://schemas.openxmlformats.org/officeDocument/2006/relationships" id="260" r:id="R76fd6883c5e54687"/>
    <p:sldId xmlns:r="http://schemas.openxmlformats.org/officeDocument/2006/relationships" id="261" r:id="R76c843ea255b40d5"/>
    <p:sldId xmlns:r="http://schemas.openxmlformats.org/officeDocument/2006/relationships" id="262" r:id="R7fee67e16f794d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d57afb2864a2b" /><Relationship Type="http://schemas.openxmlformats.org/officeDocument/2006/relationships/slide" Target="/ppt/slides/slide1.xml" Id="R05cb64d885d8480e" /><Relationship Type="http://schemas.openxmlformats.org/officeDocument/2006/relationships/slide" Target="/ppt/slides/slide2.xml" Id="Rdcfa35d5b033459d" /><Relationship Type="http://schemas.openxmlformats.org/officeDocument/2006/relationships/slide" Target="/ppt/slides/slide3.xml" Id="R83122c4a4f7f4ec2" /><Relationship Type="http://schemas.openxmlformats.org/officeDocument/2006/relationships/slide" Target="/ppt/slides/slide4.xml" Id="R0d7ca25881cb46e7" /><Relationship Type="http://schemas.openxmlformats.org/officeDocument/2006/relationships/slide" Target="/ppt/slides/slide5.xml" Id="R76fd6883c5e54687" /><Relationship Type="http://schemas.openxmlformats.org/officeDocument/2006/relationships/slide" Target="/ppt/slides/slide6.xml" Id="R76c843ea255b40d5" /><Relationship Type="http://schemas.openxmlformats.org/officeDocument/2006/relationships/slide" Target="/ppt/slides/slide7.xml" Id="R7fee67e16f794d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41a14f95b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fd1ea3a884a7d" /><Relationship Type="http://schemas.openxmlformats.org/officeDocument/2006/relationships/theme" Target="/ppt/slideMasters/theme/theme1.xml" Id="R854198271a2945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ffd1ea3a884a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151c98f1546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397d6b8e041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e2c50a8dd46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d809a87a4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0eb1ee74f4d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2abac98d745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8c7b7039642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BTV-EIGEDOM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BTV-EIGEDOM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BTV-EIGEDOM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BTV-EIGEDOM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BTV-EIGEDOM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BTV-EIGEDOM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3 268 450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856 165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14 472 117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41 941 083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BTV-EIGEDOM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LOE &amp; SØNNER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BTV-EIGEDOM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935 299 721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BTV-EIGEDOM AS</a:t>
            </a:r>
          </a:p>
        </p:txBody>
      </p:sp>
    </p:spTree>
  </p:cSld>
  <p:clrMapOvr>
    <a:masterClrMapping xmlns:a="http://schemas.openxmlformats.org/drawingml/2006/main"/>
  </p:clrMapOvr>
</p:sld>
</file>