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ca2f66129642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fa3664cb294613"/>
  </p:sldMasterIdLst>
  <p:sldIdLst>
    <p:sldId xmlns:r="http://schemas.openxmlformats.org/officeDocument/2006/relationships" id="256" r:id="Racb58bec2c674d07"/>
    <p:sldId xmlns:r="http://schemas.openxmlformats.org/officeDocument/2006/relationships" id="257" r:id="R2c2149f5d212415a"/>
    <p:sldId xmlns:r="http://schemas.openxmlformats.org/officeDocument/2006/relationships" id="258" r:id="R2c1df5bd2c4e43ce"/>
    <p:sldId xmlns:r="http://schemas.openxmlformats.org/officeDocument/2006/relationships" id="259" r:id="Rc85b0f90e75f4f20"/>
    <p:sldId xmlns:r="http://schemas.openxmlformats.org/officeDocument/2006/relationships" id="260" r:id="R8b9631aafdf84ed4"/>
    <p:sldId xmlns:r="http://schemas.openxmlformats.org/officeDocument/2006/relationships" id="261" r:id="Rd95b9f43a94241b3"/>
    <p:sldId xmlns:r="http://schemas.openxmlformats.org/officeDocument/2006/relationships" id="262" r:id="R911ec39213aa4d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fa3664cb294613" /><Relationship Type="http://schemas.openxmlformats.org/officeDocument/2006/relationships/slide" Target="/ppt/slides/slide1.xml" Id="Racb58bec2c674d07" /><Relationship Type="http://schemas.openxmlformats.org/officeDocument/2006/relationships/slide" Target="/ppt/slides/slide2.xml" Id="R2c2149f5d212415a" /><Relationship Type="http://schemas.openxmlformats.org/officeDocument/2006/relationships/slide" Target="/ppt/slides/slide3.xml" Id="R2c1df5bd2c4e43ce" /><Relationship Type="http://schemas.openxmlformats.org/officeDocument/2006/relationships/slide" Target="/ppt/slides/slide4.xml" Id="Rc85b0f90e75f4f20" /><Relationship Type="http://schemas.openxmlformats.org/officeDocument/2006/relationships/slide" Target="/ppt/slides/slide5.xml" Id="R8b9631aafdf84ed4" /><Relationship Type="http://schemas.openxmlformats.org/officeDocument/2006/relationships/slide" Target="/ppt/slides/slide6.xml" Id="Rd95b9f43a94241b3" /><Relationship Type="http://schemas.openxmlformats.org/officeDocument/2006/relationships/slide" Target="/ppt/slides/slide7.xml" Id="R911ec39213aa4d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ced920120c41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853aa4a3c1490f" /><Relationship Type="http://schemas.openxmlformats.org/officeDocument/2006/relationships/theme" Target="/ppt/slideMasters/theme/theme1.xml" Id="Rf9ea5057181945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853aa4a3c149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147f333d1240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e26286619840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c4c11227143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eb8b9cb80642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bbc88fff5749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0bdd2bfe445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0f34bad474d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VAAK PARTNERCO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 PARTNERCO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VAAK PARTNERCO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 PARTNERCO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 PARTNERCO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 PARTNERCO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15 187 856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15 187 856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 PARTNERCO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KLAR TOPCO AS  –  35,2 %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BABYBELLY AS  –  14,8 %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BEIC INVEST AS  –  14,8 %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BRÅTAN INVEST AS  –  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DONUM INVEST AS  –  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HVIBRA HOLDING AS  –  8,8 %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 PARTNERCO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Vaak AS, Kirkegata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935 301 939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VAAK PARTNERCO AS</a:t>
            </a:r>
          </a:p>
        </p:txBody>
      </p:sp>
    </p:spTree>
  </p:cSld>
  <p:clrMapOvr>
    <a:masterClrMapping xmlns:a="http://schemas.openxmlformats.org/drawingml/2006/main"/>
  </p:clrMapOvr>
</p:sld>
</file>