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9c658843fa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619a652cf4456e"/>
  </p:sldMasterIdLst>
  <p:sldIdLst>
    <p:sldId xmlns:r="http://schemas.openxmlformats.org/officeDocument/2006/relationships" id="256" r:id="Rc827afe35b824d55"/>
    <p:sldId xmlns:r="http://schemas.openxmlformats.org/officeDocument/2006/relationships" id="257" r:id="R6462fe37a941444b"/>
    <p:sldId xmlns:r="http://schemas.openxmlformats.org/officeDocument/2006/relationships" id="258" r:id="Ra10d79aebbf54c0f"/>
    <p:sldId xmlns:r="http://schemas.openxmlformats.org/officeDocument/2006/relationships" id="259" r:id="Re06a2002db424996"/>
    <p:sldId xmlns:r="http://schemas.openxmlformats.org/officeDocument/2006/relationships" id="260" r:id="R10847a1386944f32"/>
    <p:sldId xmlns:r="http://schemas.openxmlformats.org/officeDocument/2006/relationships" id="261" r:id="Rbbd0148f423a4574"/>
    <p:sldId xmlns:r="http://schemas.openxmlformats.org/officeDocument/2006/relationships" id="262" r:id="R2a85ddc227a54c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19a652cf4456e" /><Relationship Type="http://schemas.openxmlformats.org/officeDocument/2006/relationships/slide" Target="/ppt/slides/slide1.xml" Id="Rc827afe35b824d55" /><Relationship Type="http://schemas.openxmlformats.org/officeDocument/2006/relationships/slide" Target="/ppt/slides/slide2.xml" Id="R6462fe37a941444b" /><Relationship Type="http://schemas.openxmlformats.org/officeDocument/2006/relationships/slide" Target="/ppt/slides/slide3.xml" Id="Ra10d79aebbf54c0f" /><Relationship Type="http://schemas.openxmlformats.org/officeDocument/2006/relationships/slide" Target="/ppt/slides/slide4.xml" Id="Re06a2002db424996" /><Relationship Type="http://schemas.openxmlformats.org/officeDocument/2006/relationships/slide" Target="/ppt/slides/slide5.xml" Id="R10847a1386944f32" /><Relationship Type="http://schemas.openxmlformats.org/officeDocument/2006/relationships/slide" Target="/ppt/slides/slide6.xml" Id="Rbbd0148f423a4574" /><Relationship Type="http://schemas.openxmlformats.org/officeDocument/2006/relationships/slide" Target="/ppt/slides/slide7.xml" Id="R2a85ddc227a54c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283fe3bdd4a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929ac70cd491c" /><Relationship Type="http://schemas.openxmlformats.org/officeDocument/2006/relationships/theme" Target="/ppt/slideMasters/theme/theme1.xml" Id="R220d83f7702147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9929ac70cd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a3c9e4f184e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87459460c4f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7da4497f946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09702964c45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18b0d77ad44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2449974ef4b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1eb4cded442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VILFREDO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6 267 297 000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6 267 299 000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STØLE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935 302 552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