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965fb00a1c46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2c7fa058cd47b5"/>
  </p:sldMasterIdLst>
  <p:sldIdLst>
    <p:sldId xmlns:r="http://schemas.openxmlformats.org/officeDocument/2006/relationships" id="256" r:id="R8866d405785d4797"/>
    <p:sldId xmlns:r="http://schemas.openxmlformats.org/officeDocument/2006/relationships" id="257" r:id="R85a5f9d282ed4d41"/>
    <p:sldId xmlns:r="http://schemas.openxmlformats.org/officeDocument/2006/relationships" id="258" r:id="Rb1ecc8c369bf44de"/>
    <p:sldId xmlns:r="http://schemas.openxmlformats.org/officeDocument/2006/relationships" id="259" r:id="R555943fdf14e46a5"/>
    <p:sldId xmlns:r="http://schemas.openxmlformats.org/officeDocument/2006/relationships" id="260" r:id="R15e22b61647549ad"/>
    <p:sldId xmlns:r="http://schemas.openxmlformats.org/officeDocument/2006/relationships" id="261" r:id="Rf0257bf09a3046ea"/>
    <p:sldId xmlns:r="http://schemas.openxmlformats.org/officeDocument/2006/relationships" id="262" r:id="R0a0af024c7ed4b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c7fa058cd47b5" /><Relationship Type="http://schemas.openxmlformats.org/officeDocument/2006/relationships/slide" Target="/ppt/slides/slide1.xml" Id="R8866d405785d4797" /><Relationship Type="http://schemas.openxmlformats.org/officeDocument/2006/relationships/slide" Target="/ppt/slides/slide2.xml" Id="R85a5f9d282ed4d41" /><Relationship Type="http://schemas.openxmlformats.org/officeDocument/2006/relationships/slide" Target="/ppt/slides/slide3.xml" Id="Rb1ecc8c369bf44de" /><Relationship Type="http://schemas.openxmlformats.org/officeDocument/2006/relationships/slide" Target="/ppt/slides/slide4.xml" Id="R555943fdf14e46a5" /><Relationship Type="http://schemas.openxmlformats.org/officeDocument/2006/relationships/slide" Target="/ppt/slides/slide5.xml" Id="R15e22b61647549ad" /><Relationship Type="http://schemas.openxmlformats.org/officeDocument/2006/relationships/slide" Target="/ppt/slides/slide6.xml" Id="Rf0257bf09a3046ea" /><Relationship Type="http://schemas.openxmlformats.org/officeDocument/2006/relationships/slide" Target="/ppt/slides/slide7.xml" Id="R0a0af024c7ed4b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f41ade3864b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1f76e6b074b56" /><Relationship Type="http://schemas.openxmlformats.org/officeDocument/2006/relationships/theme" Target="/ppt/slideMasters/theme/theme1.xml" Id="R5fe9e13d3de4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1f76e6b07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88f75231f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13779328d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fa7335699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f19538e02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da968aa28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72fd22a21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72ab333af4e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3 337 015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−1 582 659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302 248 441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527 484 766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935 302 633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