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e683415e9a4b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51b74c5cb34a22"/>
  </p:sldMasterIdLst>
  <p:sldIdLst>
    <p:sldId xmlns:r="http://schemas.openxmlformats.org/officeDocument/2006/relationships" id="256" r:id="R30733968e5474582"/>
    <p:sldId xmlns:r="http://schemas.openxmlformats.org/officeDocument/2006/relationships" id="257" r:id="Ra3b65da9b8eb4aaf"/>
    <p:sldId xmlns:r="http://schemas.openxmlformats.org/officeDocument/2006/relationships" id="258" r:id="R46eaefadac614f54"/>
    <p:sldId xmlns:r="http://schemas.openxmlformats.org/officeDocument/2006/relationships" id="259" r:id="R496d860944f34967"/>
    <p:sldId xmlns:r="http://schemas.openxmlformats.org/officeDocument/2006/relationships" id="260" r:id="R7047ea632da24c46"/>
    <p:sldId xmlns:r="http://schemas.openxmlformats.org/officeDocument/2006/relationships" id="261" r:id="Rd0dff4d668744f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51b74c5cb34a22" /><Relationship Type="http://schemas.openxmlformats.org/officeDocument/2006/relationships/slide" Target="/ppt/slides/slide1.xml" Id="R30733968e5474582" /><Relationship Type="http://schemas.openxmlformats.org/officeDocument/2006/relationships/slide" Target="/ppt/slides/slide2.xml" Id="Ra3b65da9b8eb4aaf" /><Relationship Type="http://schemas.openxmlformats.org/officeDocument/2006/relationships/slide" Target="/ppt/slides/slide3.xml" Id="R46eaefadac614f54" /><Relationship Type="http://schemas.openxmlformats.org/officeDocument/2006/relationships/slide" Target="/ppt/slides/slide4.xml" Id="R496d860944f34967" /><Relationship Type="http://schemas.openxmlformats.org/officeDocument/2006/relationships/slide" Target="/ppt/slides/slide5.xml" Id="R7047ea632da24c46" /><Relationship Type="http://schemas.openxmlformats.org/officeDocument/2006/relationships/slide" Target="/ppt/slides/slide6.xml" Id="Rd0dff4d668744f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c83c90f48f4b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45f7c07695425d" /><Relationship Type="http://schemas.openxmlformats.org/officeDocument/2006/relationships/theme" Target="/ppt/slideMasters/theme/theme1.xml" Id="R09f19b7ec1cd4a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45f7c0769542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e2df8bfbc42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a8305b0f3b4e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acc510e4542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a1a68e1e314f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1c402983f441e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dd730dcd345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LEIF SEVALDSEN BAKERI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SEVALDSEN BAKERI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SEVALDSEN BAKERI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SEVALDSEN BAKERI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SEVALDSEN BAKERI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SEVALDSEN BAKERI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SEVALDSEN KNUT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SEVALDSEN BAKERI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935 307 813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SEVALDSEN BAKERI AS</a:t>
            </a:r>
          </a:p>
        </p:txBody>
      </p:sp>
    </p:spTree>
  </p:cSld>
  <p:clrMapOvr>
    <a:masterClrMapping xmlns:a="http://schemas.openxmlformats.org/drawingml/2006/main"/>
  </p:clrMapOvr>
</p:sld>
</file>