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7c2fac856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14e1b26a94f24"/>
  </p:sldMasterIdLst>
  <p:sldIdLst>
    <p:sldId xmlns:r="http://schemas.openxmlformats.org/officeDocument/2006/relationships" id="256" r:id="Rc2dbf5a67507476b"/>
    <p:sldId xmlns:r="http://schemas.openxmlformats.org/officeDocument/2006/relationships" id="257" r:id="Rc8c0f36b89fb40ee"/>
    <p:sldId xmlns:r="http://schemas.openxmlformats.org/officeDocument/2006/relationships" id="258" r:id="R81046f3c5dee4c84"/>
    <p:sldId xmlns:r="http://schemas.openxmlformats.org/officeDocument/2006/relationships" id="259" r:id="R1c6e99e48a5d4dfb"/>
    <p:sldId xmlns:r="http://schemas.openxmlformats.org/officeDocument/2006/relationships" id="260" r:id="R6ea646e157874aa8"/>
    <p:sldId xmlns:r="http://schemas.openxmlformats.org/officeDocument/2006/relationships" id="261" r:id="Rcac6aac5ad4a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14e1b26a94f24" /><Relationship Type="http://schemas.openxmlformats.org/officeDocument/2006/relationships/slide" Target="/ppt/slides/slide1.xml" Id="Rc2dbf5a67507476b" /><Relationship Type="http://schemas.openxmlformats.org/officeDocument/2006/relationships/slide" Target="/ppt/slides/slide2.xml" Id="Rc8c0f36b89fb40ee" /><Relationship Type="http://schemas.openxmlformats.org/officeDocument/2006/relationships/slide" Target="/ppt/slides/slide3.xml" Id="R81046f3c5dee4c84" /><Relationship Type="http://schemas.openxmlformats.org/officeDocument/2006/relationships/slide" Target="/ppt/slides/slide4.xml" Id="R1c6e99e48a5d4dfb" /><Relationship Type="http://schemas.openxmlformats.org/officeDocument/2006/relationships/slide" Target="/ppt/slides/slide5.xml" Id="R6ea646e157874aa8" /><Relationship Type="http://schemas.openxmlformats.org/officeDocument/2006/relationships/slide" Target="/ppt/slides/slide6.xml" Id="Rcac6aac5ad4a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4985c03914e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8cdde8cd54f62" /><Relationship Type="http://schemas.openxmlformats.org/officeDocument/2006/relationships/theme" Target="/ppt/slideMasters/theme/theme1.xml" Id="Rd76e7deec49140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8cdde8cd5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777946e38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c818836984c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c9af648ee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1bcec43ec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f09e7bbb842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655997992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STAVANGER CONSULTING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 CONSULTING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INVEST &amp;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935 316 618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CONSULTING GROUP AS</a:t>
            </a:r>
          </a:p>
        </p:txBody>
      </p:sp>
    </p:spTree>
  </p:cSld>
  <p:clrMapOvr>
    <a:masterClrMapping xmlns:a="http://schemas.openxmlformats.org/drawingml/2006/main"/>
  </p:clrMapOvr>
</p:sld>
</file>