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85c6b1f7e48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217507b11c4714"/>
  </p:sldMasterIdLst>
  <p:sldIdLst>
    <p:sldId xmlns:r="http://schemas.openxmlformats.org/officeDocument/2006/relationships" id="256" r:id="Rda6964b32c784c3a"/>
    <p:sldId xmlns:r="http://schemas.openxmlformats.org/officeDocument/2006/relationships" id="257" r:id="Rdf20eda436ff4982"/>
    <p:sldId xmlns:r="http://schemas.openxmlformats.org/officeDocument/2006/relationships" id="258" r:id="R253ed43dd32e4de7"/>
    <p:sldId xmlns:r="http://schemas.openxmlformats.org/officeDocument/2006/relationships" id="259" r:id="R984a725dc49449fa"/>
    <p:sldId xmlns:r="http://schemas.openxmlformats.org/officeDocument/2006/relationships" id="260" r:id="R1c9f6d3e278247b9"/>
    <p:sldId xmlns:r="http://schemas.openxmlformats.org/officeDocument/2006/relationships" id="261" r:id="R7c45cc039e134df3"/>
    <p:sldId xmlns:r="http://schemas.openxmlformats.org/officeDocument/2006/relationships" id="262" r:id="R9e438c6c18ed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17507b11c4714" /><Relationship Type="http://schemas.openxmlformats.org/officeDocument/2006/relationships/slide" Target="/ppt/slides/slide1.xml" Id="Rda6964b32c784c3a" /><Relationship Type="http://schemas.openxmlformats.org/officeDocument/2006/relationships/slide" Target="/ppt/slides/slide2.xml" Id="Rdf20eda436ff4982" /><Relationship Type="http://schemas.openxmlformats.org/officeDocument/2006/relationships/slide" Target="/ppt/slides/slide3.xml" Id="R253ed43dd32e4de7" /><Relationship Type="http://schemas.openxmlformats.org/officeDocument/2006/relationships/slide" Target="/ppt/slides/slide4.xml" Id="R984a725dc49449fa" /><Relationship Type="http://schemas.openxmlformats.org/officeDocument/2006/relationships/slide" Target="/ppt/slides/slide5.xml" Id="R1c9f6d3e278247b9" /><Relationship Type="http://schemas.openxmlformats.org/officeDocument/2006/relationships/slide" Target="/ppt/slides/slide6.xml" Id="R7c45cc039e134df3" /><Relationship Type="http://schemas.openxmlformats.org/officeDocument/2006/relationships/slide" Target="/ppt/slides/slide7.xml" Id="R9e438c6c18ed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3e7e51d69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2bb48f6d947e7" /><Relationship Type="http://schemas.openxmlformats.org/officeDocument/2006/relationships/theme" Target="/ppt/slideMasters/theme/theme1.xml" Id="Rfe59a88ddc7a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2bb48f6d9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a0ecaffd645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17de37409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c3df7f063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d3fece3bc43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1148135954a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1f623063143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a61af42e6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KOLGROV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KOLGROV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KOLGROV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KOLGROV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KOLGROV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KOLGROV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KOLGROV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KOLGROV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KOLGROV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Morens veg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935 320 259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KOLGROV HOLDING AS</a:t>
            </a:r>
          </a:p>
        </p:txBody>
      </p:sp>
    </p:spTree>
  </p:cSld>
  <p:clrMapOvr>
    <a:masterClrMapping xmlns:a="http://schemas.openxmlformats.org/drawingml/2006/main"/>
  </p:clrMapOvr>
</p:sld>
</file>