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465486568f941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81510bdad2484b"/>
  </p:sldMasterIdLst>
  <p:sldIdLst>
    <p:sldId xmlns:r="http://schemas.openxmlformats.org/officeDocument/2006/relationships" id="256" r:id="R351248f24c4b4de7"/>
    <p:sldId xmlns:r="http://schemas.openxmlformats.org/officeDocument/2006/relationships" id="257" r:id="R2d441b51cce24b16"/>
    <p:sldId xmlns:r="http://schemas.openxmlformats.org/officeDocument/2006/relationships" id="258" r:id="R05bdc78c460d4c30"/>
    <p:sldId xmlns:r="http://schemas.openxmlformats.org/officeDocument/2006/relationships" id="259" r:id="Re8b741469faa4cda"/>
    <p:sldId xmlns:r="http://schemas.openxmlformats.org/officeDocument/2006/relationships" id="260" r:id="Rddf5298af9a04423"/>
    <p:sldId xmlns:r="http://schemas.openxmlformats.org/officeDocument/2006/relationships" id="261" r:id="Ra9233593b5924fc7"/>
    <p:sldId xmlns:r="http://schemas.openxmlformats.org/officeDocument/2006/relationships" id="262" r:id="Rab0e5a4883c54d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81510bdad2484b" /><Relationship Type="http://schemas.openxmlformats.org/officeDocument/2006/relationships/slide" Target="/ppt/slides/slide1.xml" Id="R351248f24c4b4de7" /><Relationship Type="http://schemas.openxmlformats.org/officeDocument/2006/relationships/slide" Target="/ppt/slides/slide2.xml" Id="R2d441b51cce24b16" /><Relationship Type="http://schemas.openxmlformats.org/officeDocument/2006/relationships/slide" Target="/ppt/slides/slide3.xml" Id="R05bdc78c460d4c30" /><Relationship Type="http://schemas.openxmlformats.org/officeDocument/2006/relationships/slide" Target="/ppt/slides/slide4.xml" Id="Re8b741469faa4cda" /><Relationship Type="http://schemas.openxmlformats.org/officeDocument/2006/relationships/slide" Target="/ppt/slides/slide5.xml" Id="Rddf5298af9a04423" /><Relationship Type="http://schemas.openxmlformats.org/officeDocument/2006/relationships/slide" Target="/ppt/slides/slide6.xml" Id="Ra9233593b5924fc7" /><Relationship Type="http://schemas.openxmlformats.org/officeDocument/2006/relationships/slide" Target="/ppt/slides/slide7.xml" Id="Rab0e5a4883c54d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afef2369b84e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8381b0b070487c" /><Relationship Type="http://schemas.openxmlformats.org/officeDocument/2006/relationships/theme" Target="/ppt/slideMasters/theme/theme1.xml" Id="R0934e611fd0f4e8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8381b0b07048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ed93ee1a224a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74dfb60b0e44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9df78994c449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e952c3f62341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be4fcf65e148a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561345280d4b3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5e4a650a1b48f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WEST COAST INVEST SPECIAL PURPOSE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 COAST INVEST SPECIAL PURPOSE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WEST COAST INVEST SPECIAL PURPOSE AS ble etablert [år] og holder til i Kokstad.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 COAST INVEST SPECIAL PURPOSE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 COAST INVEST SPECIAL PURPOSE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 COAST INVEST SPECIAL PURPOSE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4 656 130 004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4 656 130 004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 COAST INVEST SPECIAL PURPOSE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IWAN EIDE KNUDSEN  –  49,9 %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EIDE-KNUDSEN  –  49,9 %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REIDUNN HELGA KNUDSEN  –  0,2 %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 COAST INVEST SPECIAL PURPOSE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Kokstadflaten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5257 Kokstad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935 329 264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 COAST INVEST SPECIAL PURPOSE AS</a:t>
            </a:r>
          </a:p>
        </p:txBody>
      </p:sp>
    </p:spTree>
  </p:cSld>
  <p:clrMapOvr>
    <a:masterClrMapping xmlns:a="http://schemas.openxmlformats.org/drawingml/2006/main"/>
  </p:clrMapOvr>
</p:sld>
</file>