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3a5c9bb7b44c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cd72d08f514428"/>
  </p:sldMasterIdLst>
  <p:sldIdLst>
    <p:sldId xmlns:r="http://schemas.openxmlformats.org/officeDocument/2006/relationships" id="256" r:id="R841197026ef94ed7"/>
    <p:sldId xmlns:r="http://schemas.openxmlformats.org/officeDocument/2006/relationships" id="257" r:id="Rc1bec277ba4d4ea1"/>
    <p:sldId xmlns:r="http://schemas.openxmlformats.org/officeDocument/2006/relationships" id="258" r:id="Rb9ac26c8ba004343"/>
    <p:sldId xmlns:r="http://schemas.openxmlformats.org/officeDocument/2006/relationships" id="259" r:id="R895c94f63997487b"/>
    <p:sldId xmlns:r="http://schemas.openxmlformats.org/officeDocument/2006/relationships" id="260" r:id="R6ce59a67ace14086"/>
    <p:sldId xmlns:r="http://schemas.openxmlformats.org/officeDocument/2006/relationships" id="261" r:id="Ra75655e63ba6400a"/>
    <p:sldId xmlns:r="http://schemas.openxmlformats.org/officeDocument/2006/relationships" id="262" r:id="R0672212e24a646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cd72d08f514428" /><Relationship Type="http://schemas.openxmlformats.org/officeDocument/2006/relationships/slide" Target="/ppt/slides/slide1.xml" Id="R841197026ef94ed7" /><Relationship Type="http://schemas.openxmlformats.org/officeDocument/2006/relationships/slide" Target="/ppt/slides/slide2.xml" Id="Rc1bec277ba4d4ea1" /><Relationship Type="http://schemas.openxmlformats.org/officeDocument/2006/relationships/slide" Target="/ppt/slides/slide3.xml" Id="Rb9ac26c8ba004343" /><Relationship Type="http://schemas.openxmlformats.org/officeDocument/2006/relationships/slide" Target="/ppt/slides/slide4.xml" Id="R895c94f63997487b" /><Relationship Type="http://schemas.openxmlformats.org/officeDocument/2006/relationships/slide" Target="/ppt/slides/slide5.xml" Id="R6ce59a67ace14086" /><Relationship Type="http://schemas.openxmlformats.org/officeDocument/2006/relationships/slide" Target="/ppt/slides/slide6.xml" Id="Ra75655e63ba6400a" /><Relationship Type="http://schemas.openxmlformats.org/officeDocument/2006/relationships/slide" Target="/ppt/slides/slide7.xml" Id="R0672212e24a646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0d5ace7cf74b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3fbad67c574828" /><Relationship Type="http://schemas.openxmlformats.org/officeDocument/2006/relationships/theme" Target="/ppt/slideMasters/theme/theme1.xml" Id="Rfb38bd3042914d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3fbad67c5748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07c05e2ae47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621db7bb740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3a0d5ecff4f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24f7203d741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9936d109144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ba0fd01694a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e847df8de74f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ADDINATOR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ADDINATOR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ADDINATOR HOLDING AS ble etablert [år] og holder til i Båtsfjord.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ADDINATOR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ADDINATOR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ADDINATOR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120 347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136 347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915 398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ADDINATOR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LERVIK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ADDINATOR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Havnegata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9990 Båtsfjord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935 338 549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ADDINATOR HOLDING AS</a:t>
            </a:r>
          </a:p>
        </p:txBody>
      </p:sp>
    </p:spTree>
  </p:cSld>
  <p:clrMapOvr>
    <a:masterClrMapping xmlns:a="http://schemas.openxmlformats.org/drawingml/2006/main"/>
  </p:clrMapOvr>
</p:sld>
</file>