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a7e48bf172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4e453ae95d4fb5"/>
  </p:sldMasterIdLst>
  <p:sldIdLst>
    <p:sldId xmlns:r="http://schemas.openxmlformats.org/officeDocument/2006/relationships" id="256" r:id="R48cfad3dc2d942b5"/>
    <p:sldId xmlns:r="http://schemas.openxmlformats.org/officeDocument/2006/relationships" id="257" r:id="R2f61bd83a5ec4490"/>
    <p:sldId xmlns:r="http://schemas.openxmlformats.org/officeDocument/2006/relationships" id="258" r:id="Rbc39e4233e2c40c9"/>
    <p:sldId xmlns:r="http://schemas.openxmlformats.org/officeDocument/2006/relationships" id="259" r:id="Rcfb73c21b7b3432d"/>
    <p:sldId xmlns:r="http://schemas.openxmlformats.org/officeDocument/2006/relationships" id="260" r:id="Rc88e664abb2448c2"/>
    <p:sldId xmlns:r="http://schemas.openxmlformats.org/officeDocument/2006/relationships" id="261" r:id="R0ce58be778c5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e453ae95d4fb5" /><Relationship Type="http://schemas.openxmlformats.org/officeDocument/2006/relationships/slide" Target="/ppt/slides/slide1.xml" Id="R48cfad3dc2d942b5" /><Relationship Type="http://schemas.openxmlformats.org/officeDocument/2006/relationships/slide" Target="/ppt/slides/slide2.xml" Id="R2f61bd83a5ec4490" /><Relationship Type="http://schemas.openxmlformats.org/officeDocument/2006/relationships/slide" Target="/ppt/slides/slide3.xml" Id="Rbc39e4233e2c40c9" /><Relationship Type="http://schemas.openxmlformats.org/officeDocument/2006/relationships/slide" Target="/ppt/slides/slide4.xml" Id="Rcfb73c21b7b3432d" /><Relationship Type="http://schemas.openxmlformats.org/officeDocument/2006/relationships/slide" Target="/ppt/slides/slide5.xml" Id="Rc88e664abb2448c2" /><Relationship Type="http://schemas.openxmlformats.org/officeDocument/2006/relationships/slide" Target="/ppt/slides/slide6.xml" Id="R0ce58be778c5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84a57ca40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6b4cb6a0546bd" /><Relationship Type="http://schemas.openxmlformats.org/officeDocument/2006/relationships/theme" Target="/ppt/slideMasters/theme/theme1.xml" Id="R33dc6c2baab84f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6b4cb6a0546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15c76d86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3bcb6e41c4f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eb18b843a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494243978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808b894d3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fd7c2e72341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MERDAG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MERDAG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MERDAG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MERDAG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MERDAG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MERDAG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Ramstadåsen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2033 Åsgreina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935 346 185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MERDAG HOLDING AS</a:t>
            </a:r>
          </a:p>
        </p:txBody>
      </p:sp>
    </p:spTree>
  </p:cSld>
  <p:clrMapOvr>
    <a:masterClrMapping xmlns:a="http://schemas.openxmlformats.org/drawingml/2006/main"/>
  </p:clrMapOvr>
</p:sld>
</file>