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ef6409909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664aa8a114b5f"/>
  </p:sldMasterIdLst>
  <p:sldIdLst>
    <p:sldId xmlns:r="http://schemas.openxmlformats.org/officeDocument/2006/relationships" id="256" r:id="R228a41c9220343a6"/>
    <p:sldId xmlns:r="http://schemas.openxmlformats.org/officeDocument/2006/relationships" id="257" r:id="R53d5266b4024427e"/>
    <p:sldId xmlns:r="http://schemas.openxmlformats.org/officeDocument/2006/relationships" id="258" r:id="R0166de8d6ae84141"/>
    <p:sldId xmlns:r="http://schemas.openxmlformats.org/officeDocument/2006/relationships" id="259" r:id="R9e0dc9f6c7234f7a"/>
    <p:sldId xmlns:r="http://schemas.openxmlformats.org/officeDocument/2006/relationships" id="260" r:id="R5792fdce9bbb4f79"/>
    <p:sldId xmlns:r="http://schemas.openxmlformats.org/officeDocument/2006/relationships" id="261" r:id="R8f451c09d30a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664aa8a114b5f" /><Relationship Type="http://schemas.openxmlformats.org/officeDocument/2006/relationships/slide" Target="/ppt/slides/slide1.xml" Id="R228a41c9220343a6" /><Relationship Type="http://schemas.openxmlformats.org/officeDocument/2006/relationships/slide" Target="/ppt/slides/slide2.xml" Id="R53d5266b4024427e" /><Relationship Type="http://schemas.openxmlformats.org/officeDocument/2006/relationships/slide" Target="/ppt/slides/slide3.xml" Id="R0166de8d6ae84141" /><Relationship Type="http://schemas.openxmlformats.org/officeDocument/2006/relationships/slide" Target="/ppt/slides/slide4.xml" Id="R9e0dc9f6c7234f7a" /><Relationship Type="http://schemas.openxmlformats.org/officeDocument/2006/relationships/slide" Target="/ppt/slides/slide5.xml" Id="R5792fdce9bbb4f79" /><Relationship Type="http://schemas.openxmlformats.org/officeDocument/2006/relationships/slide" Target="/ppt/slides/slide6.xml" Id="R8f451c09d30a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87f20ce464c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74937fcc45d8" /><Relationship Type="http://schemas.openxmlformats.org/officeDocument/2006/relationships/theme" Target="/ppt/slideMasters/theme/theme1.xml" Id="R3ac0a7544e2e42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574937fcc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95d2c9fdb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b9e43fcb9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a29141474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7683fa0a847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f7150a6e9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4e4c00bdb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MERDAG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MERDAG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MERDAG HOLDING AS ble etablert [år] og holder til i Åsgreina.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MERDAG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MERDAG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MERDAG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MERT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MERDAG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Ramstadåsen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2033 Åsgreina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935 346 185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MERDAG HOLDING AS</a:t>
            </a:r>
          </a:p>
        </p:txBody>
      </p:sp>
    </p:spTree>
  </p:cSld>
  <p:clrMapOvr>
    <a:masterClrMapping xmlns:a="http://schemas.openxmlformats.org/drawingml/2006/main"/>
  </p:clrMapOvr>
</p:sld>
</file>