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45b931a67e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381abe9b941b1"/>
  </p:sldMasterIdLst>
  <p:sldIdLst>
    <p:sldId xmlns:r="http://schemas.openxmlformats.org/officeDocument/2006/relationships" id="256" r:id="R066039d5c155457b"/>
    <p:sldId xmlns:r="http://schemas.openxmlformats.org/officeDocument/2006/relationships" id="257" r:id="Ra508e31a000a47cc"/>
    <p:sldId xmlns:r="http://schemas.openxmlformats.org/officeDocument/2006/relationships" id="258" r:id="Re9cc0e62743d41dd"/>
    <p:sldId xmlns:r="http://schemas.openxmlformats.org/officeDocument/2006/relationships" id="259" r:id="R37e7f7cdfce74c18"/>
    <p:sldId xmlns:r="http://schemas.openxmlformats.org/officeDocument/2006/relationships" id="260" r:id="R107b659370fa405e"/>
    <p:sldId xmlns:r="http://schemas.openxmlformats.org/officeDocument/2006/relationships" id="261" r:id="R18856cdf2f954081"/>
    <p:sldId xmlns:r="http://schemas.openxmlformats.org/officeDocument/2006/relationships" id="262" r:id="R92a1bd413b1e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381abe9b941b1" /><Relationship Type="http://schemas.openxmlformats.org/officeDocument/2006/relationships/slide" Target="/ppt/slides/slide1.xml" Id="R066039d5c155457b" /><Relationship Type="http://schemas.openxmlformats.org/officeDocument/2006/relationships/slide" Target="/ppt/slides/slide2.xml" Id="Ra508e31a000a47cc" /><Relationship Type="http://schemas.openxmlformats.org/officeDocument/2006/relationships/slide" Target="/ppt/slides/slide3.xml" Id="Re9cc0e62743d41dd" /><Relationship Type="http://schemas.openxmlformats.org/officeDocument/2006/relationships/slide" Target="/ppt/slides/slide4.xml" Id="R37e7f7cdfce74c18" /><Relationship Type="http://schemas.openxmlformats.org/officeDocument/2006/relationships/slide" Target="/ppt/slides/slide5.xml" Id="R107b659370fa405e" /><Relationship Type="http://schemas.openxmlformats.org/officeDocument/2006/relationships/slide" Target="/ppt/slides/slide6.xml" Id="R18856cdf2f954081" /><Relationship Type="http://schemas.openxmlformats.org/officeDocument/2006/relationships/slide" Target="/ppt/slides/slide7.xml" Id="R92a1bd413b1e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bd40fc55f48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ede9a50214417" /><Relationship Type="http://schemas.openxmlformats.org/officeDocument/2006/relationships/theme" Target="/ppt/slideMasters/theme/theme1.xml" Id="R5eaf3e689197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ede9a5021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a2811041c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32f12e0704a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76a7a318744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2ac6c8aeb4c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a07b2a23945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8782fe6a40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e958539f543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RACETECH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RACETECH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ANDRE FURUHEIM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OMLAND AASHEIM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Krokvegen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3919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935 347 521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RACETECH AS</a:t>
            </a:r>
          </a:p>
        </p:txBody>
      </p:sp>
    </p:spTree>
  </p:cSld>
  <p:clrMapOvr>
    <a:masterClrMapping xmlns:a="http://schemas.openxmlformats.org/drawingml/2006/main"/>
  </p:clrMapOvr>
</p:sld>
</file>