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4f501115b94b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7aa65f15164e35"/>
  </p:sldMasterIdLst>
  <p:sldIdLst>
    <p:sldId xmlns:r="http://schemas.openxmlformats.org/officeDocument/2006/relationships" id="256" r:id="R8794dab0f4f64566"/>
    <p:sldId xmlns:r="http://schemas.openxmlformats.org/officeDocument/2006/relationships" id="257" r:id="R99eb070bdf404993"/>
    <p:sldId xmlns:r="http://schemas.openxmlformats.org/officeDocument/2006/relationships" id="258" r:id="Rbccffefbe7b14d4e"/>
    <p:sldId xmlns:r="http://schemas.openxmlformats.org/officeDocument/2006/relationships" id="259" r:id="R5c6cd221cadd4b35"/>
    <p:sldId xmlns:r="http://schemas.openxmlformats.org/officeDocument/2006/relationships" id="260" r:id="R7cb4c67c3a344871"/>
    <p:sldId xmlns:r="http://schemas.openxmlformats.org/officeDocument/2006/relationships" id="261" r:id="Ra35032148e7d4c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7aa65f15164e35" /><Relationship Type="http://schemas.openxmlformats.org/officeDocument/2006/relationships/slide" Target="/ppt/slides/slide1.xml" Id="R8794dab0f4f64566" /><Relationship Type="http://schemas.openxmlformats.org/officeDocument/2006/relationships/slide" Target="/ppt/slides/slide2.xml" Id="R99eb070bdf404993" /><Relationship Type="http://schemas.openxmlformats.org/officeDocument/2006/relationships/slide" Target="/ppt/slides/slide3.xml" Id="Rbccffefbe7b14d4e" /><Relationship Type="http://schemas.openxmlformats.org/officeDocument/2006/relationships/slide" Target="/ppt/slides/slide4.xml" Id="R5c6cd221cadd4b35" /><Relationship Type="http://schemas.openxmlformats.org/officeDocument/2006/relationships/slide" Target="/ppt/slides/slide5.xml" Id="R7cb4c67c3a344871" /><Relationship Type="http://schemas.openxmlformats.org/officeDocument/2006/relationships/slide" Target="/ppt/slides/slide6.xml" Id="Ra35032148e7d4c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4fae67da8943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337a5fdcb46b8" /><Relationship Type="http://schemas.openxmlformats.org/officeDocument/2006/relationships/theme" Target="/ppt/slideMasters/theme/theme1.xml" Id="R13257d4de7df43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f337a5fdcb46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2b0b84c4b4a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6115a75f74d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b25f9fd7b47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b89dfcca24f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2adae5a2647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775ac13454e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BLACK MARKET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 MARKET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 MARKET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 MARKET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 MARKET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 MARKET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111C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935 351 413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 MARKET AS</a:t>
            </a:r>
          </a:p>
        </p:txBody>
      </p:sp>
    </p:spTree>
  </p:cSld>
  <p:clrMapOvr>
    <a:masterClrMapping xmlns:a="http://schemas.openxmlformats.org/drawingml/2006/main"/>
  </p:clrMapOvr>
</p:sld>
</file>