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f919d98da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e85d8227442f0"/>
  </p:sldMasterIdLst>
  <p:sldIdLst>
    <p:sldId xmlns:r="http://schemas.openxmlformats.org/officeDocument/2006/relationships" id="256" r:id="R475d7c75336241f2"/>
    <p:sldId xmlns:r="http://schemas.openxmlformats.org/officeDocument/2006/relationships" id="257" r:id="R4c6117ac004e494c"/>
    <p:sldId xmlns:r="http://schemas.openxmlformats.org/officeDocument/2006/relationships" id="258" r:id="Rc10dbcccf9594632"/>
    <p:sldId xmlns:r="http://schemas.openxmlformats.org/officeDocument/2006/relationships" id="259" r:id="R126b07ce4af84248"/>
    <p:sldId xmlns:r="http://schemas.openxmlformats.org/officeDocument/2006/relationships" id="260" r:id="Rd668af796619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e85d8227442f0" /><Relationship Type="http://schemas.openxmlformats.org/officeDocument/2006/relationships/slide" Target="/ppt/slides/slide1.xml" Id="R475d7c75336241f2" /><Relationship Type="http://schemas.openxmlformats.org/officeDocument/2006/relationships/slide" Target="/ppt/slides/slide2.xml" Id="R4c6117ac004e494c" /><Relationship Type="http://schemas.openxmlformats.org/officeDocument/2006/relationships/slide" Target="/ppt/slides/slide3.xml" Id="Rc10dbcccf9594632" /><Relationship Type="http://schemas.openxmlformats.org/officeDocument/2006/relationships/slide" Target="/ppt/slides/slide4.xml" Id="R126b07ce4af84248" /><Relationship Type="http://schemas.openxmlformats.org/officeDocument/2006/relationships/slide" Target="/ppt/slides/slide5.xml" Id="Rd668af796619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10f649cb6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37ae1f5f4b70" /><Relationship Type="http://schemas.openxmlformats.org/officeDocument/2006/relationships/theme" Target="/ppt/slideMasters/theme/theme1.xml" Id="R4fe29a6d88b9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e37ae1f5f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af09bb1c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ec7132f28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05e73f01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63d2690c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54ebc195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 MARKET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 MARKET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935 351 413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MARKET AS</a:t>
            </a:r>
          </a:p>
        </p:txBody>
      </p:sp>
    </p:spTree>
  </p:cSld>
  <p:clrMapOvr>
    <a:masterClrMapping xmlns:a="http://schemas.openxmlformats.org/drawingml/2006/main"/>
  </p:clrMapOvr>
</p:sld>
</file>