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a7804aad1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baf32b8434d0b"/>
  </p:sldMasterIdLst>
  <p:sldIdLst>
    <p:sldId xmlns:r="http://schemas.openxmlformats.org/officeDocument/2006/relationships" id="256" r:id="R55240f2631ff494e"/>
    <p:sldId xmlns:r="http://schemas.openxmlformats.org/officeDocument/2006/relationships" id="257" r:id="Rd42c4dd8a7c34c12"/>
    <p:sldId xmlns:r="http://schemas.openxmlformats.org/officeDocument/2006/relationships" id="258" r:id="R1ef166f885fa43e4"/>
    <p:sldId xmlns:r="http://schemas.openxmlformats.org/officeDocument/2006/relationships" id="259" r:id="R46c91ad392184487"/>
    <p:sldId xmlns:r="http://schemas.openxmlformats.org/officeDocument/2006/relationships" id="260" r:id="R1d8360fb7fb3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baf32b8434d0b" /><Relationship Type="http://schemas.openxmlformats.org/officeDocument/2006/relationships/slide" Target="/ppt/slides/slide1.xml" Id="R55240f2631ff494e" /><Relationship Type="http://schemas.openxmlformats.org/officeDocument/2006/relationships/slide" Target="/ppt/slides/slide2.xml" Id="Rd42c4dd8a7c34c12" /><Relationship Type="http://schemas.openxmlformats.org/officeDocument/2006/relationships/slide" Target="/ppt/slides/slide3.xml" Id="R1ef166f885fa43e4" /><Relationship Type="http://schemas.openxmlformats.org/officeDocument/2006/relationships/slide" Target="/ppt/slides/slide4.xml" Id="R46c91ad392184487" /><Relationship Type="http://schemas.openxmlformats.org/officeDocument/2006/relationships/slide" Target="/ppt/slides/slide5.xml" Id="R1d8360fb7fb3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6a78310f8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6ef1b3a5470c" /><Relationship Type="http://schemas.openxmlformats.org/officeDocument/2006/relationships/theme" Target="/ppt/slideMasters/theme/theme1.xml" Id="Rcd01b327cce4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46ef1b3a5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afc32935a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69ea36a7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7066e554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f4a1f815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36739665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OG BÆRUM TINGRETT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Malmskriverveien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935 363 233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TINGRETT</a:t>
            </a:r>
          </a:p>
        </p:txBody>
      </p:sp>
    </p:spTree>
  </p:cSld>
  <p:clrMapOvr>
    <a:masterClrMapping xmlns:a="http://schemas.openxmlformats.org/drawingml/2006/main"/>
  </p:clrMapOvr>
</p:sld>
</file>