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70347f8f6e48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016bda70214d9e"/>
  </p:sldMasterIdLst>
  <p:sldIdLst>
    <p:sldId xmlns:r="http://schemas.openxmlformats.org/officeDocument/2006/relationships" id="256" r:id="R9263c166387843ea"/>
    <p:sldId xmlns:r="http://schemas.openxmlformats.org/officeDocument/2006/relationships" id="257" r:id="R38318d348be84e55"/>
    <p:sldId xmlns:r="http://schemas.openxmlformats.org/officeDocument/2006/relationships" id="258" r:id="R590342ee04254c5d"/>
    <p:sldId xmlns:r="http://schemas.openxmlformats.org/officeDocument/2006/relationships" id="259" r:id="R7d40e125b4684af6"/>
    <p:sldId xmlns:r="http://schemas.openxmlformats.org/officeDocument/2006/relationships" id="260" r:id="Rd91f83af2a8c4979"/>
    <p:sldId xmlns:r="http://schemas.openxmlformats.org/officeDocument/2006/relationships" id="261" r:id="R28ca2b87ad314e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16bda70214d9e" /><Relationship Type="http://schemas.openxmlformats.org/officeDocument/2006/relationships/slide" Target="/ppt/slides/slide1.xml" Id="R9263c166387843ea" /><Relationship Type="http://schemas.openxmlformats.org/officeDocument/2006/relationships/slide" Target="/ppt/slides/slide2.xml" Id="R38318d348be84e55" /><Relationship Type="http://schemas.openxmlformats.org/officeDocument/2006/relationships/slide" Target="/ppt/slides/slide3.xml" Id="R590342ee04254c5d" /><Relationship Type="http://schemas.openxmlformats.org/officeDocument/2006/relationships/slide" Target="/ppt/slides/slide4.xml" Id="R7d40e125b4684af6" /><Relationship Type="http://schemas.openxmlformats.org/officeDocument/2006/relationships/slide" Target="/ppt/slides/slide5.xml" Id="Rd91f83af2a8c4979" /><Relationship Type="http://schemas.openxmlformats.org/officeDocument/2006/relationships/slide" Target="/ppt/slides/slide6.xml" Id="R28ca2b87ad314e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6a4de04ed4e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3edb33ce442a8" /><Relationship Type="http://schemas.openxmlformats.org/officeDocument/2006/relationships/theme" Target="/ppt/slideMasters/theme/theme1.xml" Id="R32b66211c0c848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63edb33ce442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3c56907b040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19f359eff49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80a5ebb5a4d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893b4bf6646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53e7ddc2347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497f2001748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BUSKERUD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Børresens alle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935 364 752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TINGRETT</a:t>
            </a:r>
          </a:p>
        </p:txBody>
      </p:sp>
    </p:spTree>
  </p:cSld>
  <p:clrMapOvr>
    <a:masterClrMapping xmlns:a="http://schemas.openxmlformats.org/drawingml/2006/main"/>
  </p:clrMapOvr>
</p:sld>
</file>