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edb9af97774e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f1f4690faf420b"/>
  </p:sldMasterIdLst>
  <p:sldIdLst>
    <p:sldId xmlns:r="http://schemas.openxmlformats.org/officeDocument/2006/relationships" id="256" r:id="R5612ff7025484363"/>
    <p:sldId xmlns:r="http://schemas.openxmlformats.org/officeDocument/2006/relationships" id="257" r:id="Rc0932e73efdc455a"/>
    <p:sldId xmlns:r="http://schemas.openxmlformats.org/officeDocument/2006/relationships" id="258" r:id="Rec39edded9a04c19"/>
    <p:sldId xmlns:r="http://schemas.openxmlformats.org/officeDocument/2006/relationships" id="259" r:id="R275a53a9f77149fc"/>
    <p:sldId xmlns:r="http://schemas.openxmlformats.org/officeDocument/2006/relationships" id="260" r:id="R98d7f5e527154b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f1f4690faf420b" /><Relationship Type="http://schemas.openxmlformats.org/officeDocument/2006/relationships/slide" Target="/ppt/slides/slide1.xml" Id="R5612ff7025484363" /><Relationship Type="http://schemas.openxmlformats.org/officeDocument/2006/relationships/slide" Target="/ppt/slides/slide2.xml" Id="Rc0932e73efdc455a" /><Relationship Type="http://schemas.openxmlformats.org/officeDocument/2006/relationships/slide" Target="/ppt/slides/slide3.xml" Id="Rec39edded9a04c19" /><Relationship Type="http://schemas.openxmlformats.org/officeDocument/2006/relationships/slide" Target="/ppt/slides/slide4.xml" Id="R275a53a9f77149fc" /><Relationship Type="http://schemas.openxmlformats.org/officeDocument/2006/relationships/slide" Target="/ppt/slides/slide5.xml" Id="R98d7f5e527154b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8a05357f6f49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bc811b1644f3e" /><Relationship Type="http://schemas.openxmlformats.org/officeDocument/2006/relationships/theme" Target="/ppt/slideMasters/theme/theme1.xml" Id="R4bfb4ce6f30c4a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abc811b1644f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da0d2216e4d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e4b40100043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e3857bea142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794c0c2414f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e3a15bf4e48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BUSKERUD TINGRETT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BUSKERUD TINGRETT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Børresens alle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935 364 752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TINGRETT</a:t>
            </a:r>
          </a:p>
        </p:txBody>
      </p:sp>
    </p:spTree>
  </p:cSld>
  <p:clrMapOvr>
    <a:masterClrMapping xmlns:a="http://schemas.openxmlformats.org/drawingml/2006/main"/>
  </p:clrMapOvr>
</p:sld>
</file>