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79e2e6b47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4aad85ebc4e1b"/>
  </p:sldMasterIdLst>
  <p:sldIdLst>
    <p:sldId xmlns:r="http://schemas.openxmlformats.org/officeDocument/2006/relationships" id="256" r:id="R30d5adc87e4f452f"/>
    <p:sldId xmlns:r="http://schemas.openxmlformats.org/officeDocument/2006/relationships" id="257" r:id="R0358691a905b4840"/>
    <p:sldId xmlns:r="http://schemas.openxmlformats.org/officeDocument/2006/relationships" id="258" r:id="Rdf08c82c2d054e8e"/>
    <p:sldId xmlns:r="http://schemas.openxmlformats.org/officeDocument/2006/relationships" id="259" r:id="R48c1af6135e6421b"/>
    <p:sldId xmlns:r="http://schemas.openxmlformats.org/officeDocument/2006/relationships" id="260" r:id="Re36143fd78ec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4aad85ebc4e1b" /><Relationship Type="http://schemas.openxmlformats.org/officeDocument/2006/relationships/slide" Target="/ppt/slides/slide1.xml" Id="R30d5adc87e4f452f" /><Relationship Type="http://schemas.openxmlformats.org/officeDocument/2006/relationships/slide" Target="/ppt/slides/slide2.xml" Id="R0358691a905b4840" /><Relationship Type="http://schemas.openxmlformats.org/officeDocument/2006/relationships/slide" Target="/ppt/slides/slide3.xml" Id="Rdf08c82c2d054e8e" /><Relationship Type="http://schemas.openxmlformats.org/officeDocument/2006/relationships/slide" Target="/ppt/slides/slide4.xml" Id="R48c1af6135e6421b" /><Relationship Type="http://schemas.openxmlformats.org/officeDocument/2006/relationships/slide" Target="/ppt/slides/slide5.xml" Id="Re36143fd78ec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4de4f8193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d2f5f4074c44" /><Relationship Type="http://schemas.openxmlformats.org/officeDocument/2006/relationships/theme" Target="/ppt/slideMasters/theme/theme1.xml" Id="Rf71c82f1a7f2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2d2f5f407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befd8fb7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4a8e0303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de507a65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6e3d2e17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c0ef930e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TINGRETT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Pettersens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TINGRETT</a:t>
            </a:r>
          </a:p>
        </p:txBody>
      </p:sp>
    </p:spTree>
  </p:cSld>
  <p:clrMapOvr>
    <a:masterClrMapping xmlns:a="http://schemas.openxmlformats.org/drawingml/2006/main"/>
  </p:clrMapOvr>
</p:sld>
</file>