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1c36651e124a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193afcae4b4635"/>
  </p:sldMasterIdLst>
  <p:sldIdLst>
    <p:sldId xmlns:r="http://schemas.openxmlformats.org/officeDocument/2006/relationships" id="256" r:id="Rfd7408aa40084ab0"/>
    <p:sldId xmlns:r="http://schemas.openxmlformats.org/officeDocument/2006/relationships" id="257" r:id="R477ed0aa5e9a49e6"/>
    <p:sldId xmlns:r="http://schemas.openxmlformats.org/officeDocument/2006/relationships" id="258" r:id="R0ae3bfe123084f18"/>
    <p:sldId xmlns:r="http://schemas.openxmlformats.org/officeDocument/2006/relationships" id="259" r:id="Rb18487e64f294718"/>
    <p:sldId xmlns:r="http://schemas.openxmlformats.org/officeDocument/2006/relationships" id="260" r:id="Re2207bd2c5e546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193afcae4b4635" /><Relationship Type="http://schemas.openxmlformats.org/officeDocument/2006/relationships/slide" Target="/ppt/slides/slide1.xml" Id="Rfd7408aa40084ab0" /><Relationship Type="http://schemas.openxmlformats.org/officeDocument/2006/relationships/slide" Target="/ppt/slides/slide2.xml" Id="R477ed0aa5e9a49e6" /><Relationship Type="http://schemas.openxmlformats.org/officeDocument/2006/relationships/slide" Target="/ppt/slides/slide3.xml" Id="R0ae3bfe123084f18" /><Relationship Type="http://schemas.openxmlformats.org/officeDocument/2006/relationships/slide" Target="/ppt/slides/slide4.xml" Id="Rb18487e64f294718" /><Relationship Type="http://schemas.openxmlformats.org/officeDocument/2006/relationships/slide" Target="/ppt/slides/slide5.xml" Id="Re2207bd2c5e546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a8aa5e1e946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35276f9fe4920" /><Relationship Type="http://schemas.openxmlformats.org/officeDocument/2006/relationships/theme" Target="/ppt/slideMasters/theme/theme1.xml" Id="R7498f8dd9c194f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e35276f9fe49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1be708b8546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fb71722434c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c1656676343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9012591b047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c937230a643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 OG VOSS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OG VOSS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OG VOSS TINGRETT ble etablert [år] og holder til i Lofthus.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OG VOSS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OG VOSS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OG VOSS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Sorenskrivargarden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5781 Lofthus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935 364 868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OG VOSS TINGRETT</a:t>
            </a:r>
          </a:p>
        </p:txBody>
      </p:sp>
    </p:spTree>
  </p:cSld>
  <p:clrMapOvr>
    <a:masterClrMapping xmlns:a="http://schemas.openxmlformats.org/drawingml/2006/main"/>
  </p:clrMapOvr>
</p:sld>
</file>