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cf854cbaa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ae2f5cf634e00"/>
  </p:sldMasterIdLst>
  <p:sldIdLst>
    <p:sldId xmlns:r="http://schemas.openxmlformats.org/officeDocument/2006/relationships" id="256" r:id="R61a16db8d03b473e"/>
    <p:sldId xmlns:r="http://schemas.openxmlformats.org/officeDocument/2006/relationships" id="257" r:id="Ra46e63724d0741c6"/>
    <p:sldId xmlns:r="http://schemas.openxmlformats.org/officeDocument/2006/relationships" id="258" r:id="R674bc4d5e8d54196"/>
    <p:sldId xmlns:r="http://schemas.openxmlformats.org/officeDocument/2006/relationships" id="259" r:id="R104e513a3a1e4173"/>
    <p:sldId xmlns:r="http://schemas.openxmlformats.org/officeDocument/2006/relationships" id="260" r:id="R9c90336686f14282"/>
    <p:sldId xmlns:r="http://schemas.openxmlformats.org/officeDocument/2006/relationships" id="261" r:id="R67ee0f53c139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ae2f5cf634e00" /><Relationship Type="http://schemas.openxmlformats.org/officeDocument/2006/relationships/slide" Target="/ppt/slides/slide1.xml" Id="R61a16db8d03b473e" /><Relationship Type="http://schemas.openxmlformats.org/officeDocument/2006/relationships/slide" Target="/ppt/slides/slide2.xml" Id="Ra46e63724d0741c6" /><Relationship Type="http://schemas.openxmlformats.org/officeDocument/2006/relationships/slide" Target="/ppt/slides/slide3.xml" Id="R674bc4d5e8d54196" /><Relationship Type="http://schemas.openxmlformats.org/officeDocument/2006/relationships/slide" Target="/ppt/slides/slide4.xml" Id="R104e513a3a1e4173" /><Relationship Type="http://schemas.openxmlformats.org/officeDocument/2006/relationships/slide" Target="/ppt/slides/slide5.xml" Id="R9c90336686f14282" /><Relationship Type="http://schemas.openxmlformats.org/officeDocument/2006/relationships/slide" Target="/ppt/slides/slide6.xml" Id="R67ee0f53c139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818caa56049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0bec7a0e49b4" /><Relationship Type="http://schemas.openxmlformats.org/officeDocument/2006/relationships/theme" Target="/ppt/slideMasters/theme/theme1.xml" Id="R92af6984fe67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50bec7a0e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f2b8517094b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eddea62c5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02365274f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4a41b1c0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2a26ccf95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e0aef7935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HEDMARKEN OG ØSTERDAL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78 27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anne-grethe.heimstad@domstol.no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935 364 892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