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74e9bab6f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7672b2e024336"/>
  </p:sldMasterIdLst>
  <p:sldIdLst>
    <p:sldId xmlns:r="http://schemas.openxmlformats.org/officeDocument/2006/relationships" id="256" r:id="Rdf6468e3b42644f0"/>
    <p:sldId xmlns:r="http://schemas.openxmlformats.org/officeDocument/2006/relationships" id="257" r:id="Rd7edc7cee9b4422c"/>
    <p:sldId xmlns:r="http://schemas.openxmlformats.org/officeDocument/2006/relationships" id="258" r:id="R16dbcfa280644f01"/>
    <p:sldId xmlns:r="http://schemas.openxmlformats.org/officeDocument/2006/relationships" id="259" r:id="Rdfe2afd191c84771"/>
    <p:sldId xmlns:r="http://schemas.openxmlformats.org/officeDocument/2006/relationships" id="260" r:id="R6d5e67fd02bd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7672b2e024336" /><Relationship Type="http://schemas.openxmlformats.org/officeDocument/2006/relationships/slide" Target="/ppt/slides/slide1.xml" Id="Rdf6468e3b42644f0" /><Relationship Type="http://schemas.openxmlformats.org/officeDocument/2006/relationships/slide" Target="/ppt/slides/slide2.xml" Id="Rd7edc7cee9b4422c" /><Relationship Type="http://schemas.openxmlformats.org/officeDocument/2006/relationships/slide" Target="/ppt/slides/slide3.xml" Id="R16dbcfa280644f01" /><Relationship Type="http://schemas.openxmlformats.org/officeDocument/2006/relationships/slide" Target="/ppt/slides/slide4.xml" Id="Rdfe2afd191c84771" /><Relationship Type="http://schemas.openxmlformats.org/officeDocument/2006/relationships/slide" Target="/ppt/slides/slide5.xml" Id="R6d5e67fd02bd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0281ab742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92e7f62ba466b" /><Relationship Type="http://schemas.openxmlformats.org/officeDocument/2006/relationships/theme" Target="/ppt/slideMasters/theme/theme1.xml" Id="R4438b4e37f61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92e7f62ba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ab8426ef3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5b08f9ca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9426f1004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acb93e01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f51f9fd2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HEDMARKEN OG ØSTERDAL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HEDMARKEN OG ØSTERDAL TINGRETT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78 27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anne-grethe.heimstad@domstol.no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