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e918b5774a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b8163f9814790"/>
  </p:sldMasterIdLst>
  <p:sldIdLst>
    <p:sldId xmlns:r="http://schemas.openxmlformats.org/officeDocument/2006/relationships" id="256" r:id="Rf541bffa22fe4b8b"/>
    <p:sldId xmlns:r="http://schemas.openxmlformats.org/officeDocument/2006/relationships" id="257" r:id="R624a3bb0ec1948b6"/>
    <p:sldId xmlns:r="http://schemas.openxmlformats.org/officeDocument/2006/relationships" id="258" r:id="Rb8602b68e9bc4034"/>
    <p:sldId xmlns:r="http://schemas.openxmlformats.org/officeDocument/2006/relationships" id="259" r:id="R2a86ffdd71a94172"/>
    <p:sldId xmlns:r="http://schemas.openxmlformats.org/officeDocument/2006/relationships" id="260" r:id="Rc5d7987c0ab9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b8163f9814790" /><Relationship Type="http://schemas.openxmlformats.org/officeDocument/2006/relationships/slide" Target="/ppt/slides/slide1.xml" Id="Rf541bffa22fe4b8b" /><Relationship Type="http://schemas.openxmlformats.org/officeDocument/2006/relationships/slide" Target="/ppt/slides/slide2.xml" Id="R624a3bb0ec1948b6" /><Relationship Type="http://schemas.openxmlformats.org/officeDocument/2006/relationships/slide" Target="/ppt/slides/slide3.xml" Id="Rb8602b68e9bc4034" /><Relationship Type="http://schemas.openxmlformats.org/officeDocument/2006/relationships/slide" Target="/ppt/slides/slide4.xml" Id="R2a86ffdd71a94172" /><Relationship Type="http://schemas.openxmlformats.org/officeDocument/2006/relationships/slide" Target="/ppt/slides/slide5.xml" Id="Rc5d7987c0ab9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b787e9bfc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36da828fb46ec" /><Relationship Type="http://schemas.openxmlformats.org/officeDocument/2006/relationships/theme" Target="/ppt/slideMasters/theme/theme1.xml" Id="R62dcdfa2ef60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36da828fb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04b707301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a5c46e9e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8347c51234b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d984d7ad2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3420ee52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TINGRETT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Tårnplassen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