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9a69a01ef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6ffc3d1704343"/>
  </p:sldMasterIdLst>
  <p:sldIdLst>
    <p:sldId xmlns:r="http://schemas.openxmlformats.org/officeDocument/2006/relationships" id="256" r:id="R586dd1b6790d4427"/>
    <p:sldId xmlns:r="http://schemas.openxmlformats.org/officeDocument/2006/relationships" id="257" r:id="Racaa693353984e03"/>
    <p:sldId xmlns:r="http://schemas.openxmlformats.org/officeDocument/2006/relationships" id="258" r:id="R06754ecbde324d92"/>
    <p:sldId xmlns:r="http://schemas.openxmlformats.org/officeDocument/2006/relationships" id="259" r:id="Rcb1858abdac44b0a"/>
    <p:sldId xmlns:r="http://schemas.openxmlformats.org/officeDocument/2006/relationships" id="260" r:id="R6fbbba31306d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6ffc3d1704343" /><Relationship Type="http://schemas.openxmlformats.org/officeDocument/2006/relationships/slide" Target="/ppt/slides/slide1.xml" Id="R586dd1b6790d4427" /><Relationship Type="http://schemas.openxmlformats.org/officeDocument/2006/relationships/slide" Target="/ppt/slides/slide2.xml" Id="Racaa693353984e03" /><Relationship Type="http://schemas.openxmlformats.org/officeDocument/2006/relationships/slide" Target="/ppt/slides/slide3.xml" Id="R06754ecbde324d92" /><Relationship Type="http://schemas.openxmlformats.org/officeDocument/2006/relationships/slide" Target="/ppt/slides/slide4.xml" Id="Rcb1858abdac44b0a" /><Relationship Type="http://schemas.openxmlformats.org/officeDocument/2006/relationships/slide" Target="/ppt/slides/slide5.xml" Id="R6fbbba31306d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f67fc7153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eebdece84869" /><Relationship Type="http://schemas.openxmlformats.org/officeDocument/2006/relationships/theme" Target="/ppt/slideMasters/theme/theme1.xml" Id="R632734acec08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beebdece848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d349a77c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5768659f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02e65615a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c55653961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15b36719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NORDMØRE OG ROMSDAL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OG ROMSDAL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NORDMØRE OG ROMSDAL TINGRETT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OG ROMSDAL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OG ROMSDAL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OG ROMSDAL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Fylkeshuset, Julsundvegen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NORDMØRE OG ROMSDAL TINGRETT</a:t>
            </a:r>
          </a:p>
        </p:txBody>
      </p:sp>
    </p:spTree>
  </p:cSld>
  <p:clrMapOvr>
    <a:masterClrMapping xmlns:a="http://schemas.openxmlformats.org/drawingml/2006/main"/>
  </p:clrMapOvr>
</p:sld>
</file>